
<file path=[Content_Types].xml><?xml version="1.0" encoding="utf-8"?>
<Types xmlns="http://schemas.openxmlformats.org/package/2006/content-types">
  <Default ContentType="image/png" Extension="png"/>
  <Default ContentType="application/vnd.openxmlformats-package.relationships+xml" Extension="rels"/>
  <Default ContentType="application/xml" Extension="xml"/>
  <Default ContentType="application/vnd.openxmlformats-officedocument.spreadsheetml.sheet" Extension="xlsx"/>
  <Default ContentType="image/jpeg" Extension="jpg"/>
  <Override ContentType="application/vnd.openxmlformats-officedocument.presentationml.presentation.main+xml" PartName="/ppt/presentation.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notesMaster+xml" PartName="/ppt/notesMasters/notesMaster1.xml"/>
  <Override ContentType="application/vnd.openxmlformats-officedocument.presentationml.handoutMaster+xml" PartName="/ppt/handoutMasters/handoutMaster1.xml"/>
  <Override ContentType="application/vnd.openxmlformats-officedocument.presentationml.presProps+xml" PartName="/ppt/presProps.xml"/>
  <Override ContentType="application/vnd.openxmlformats-officedocument.presentationml.viewProps+xml" PartName="/ppt/viewProps.xml"/>
  <Override ContentType="application/vnd.openxmlformats-officedocument.theme+xml" PartName="/ppt/theme/theme1.xml"/>
  <Override ContentType="application/vnd.openxmlformats-officedocument.presentationml.tableStyles+xml" PartName="/ppt/tableStyle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theme+xml" PartName="/ppt/theme/theme2.xml"/>
  <Override ContentType="application/vnd.openxmlformats-officedocument.theme+xml" PartName="/ppt/theme/theme3.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drawingml.chart+xml" PartName="/ppt/charts/chart1.xml"/>
  <Override ContentType="application/vnd.ms-office.chartstyle+xml" PartName="/ppt/charts/style1.xml"/>
  <Override ContentType="application/vnd.ms-office.chartcolorstyle+xml" PartName="/ppt/charts/colors1.xml"/>
  <Override ContentType="application/vnd.openxmlformats-officedocument.presentationml.notesSlide+xml" PartName="/ppt/notesSlides/notesSlide3.xml"/>
  <Override ContentType="application/vnd.openxmlformats-officedocument.drawingml.chart+xml" PartName="/ppt/charts/chart2.xml"/>
  <Override ContentType="application/vnd.ms-office.chartstyle+xml" PartName="/ppt/charts/style2.xml"/>
  <Override ContentType="application/vnd.ms-office.chartcolorstyle+xml" PartName="/ppt/charts/colors2.xml"/>
  <Override ContentType="application/vnd.openxmlformats-officedocument.presentationml.notesSlide+xml" PartName="/ppt/notesSlides/notesSlide4.xml"/>
  <Override ContentType="application/vnd.openxmlformats-officedocument.drawingml.chart+xml" PartName="/ppt/charts/chart3.xml"/>
  <Override ContentType="application/vnd.ms-office.chartstyle+xml" PartName="/ppt/charts/style3.xml"/>
  <Override ContentType="application/vnd.ms-office.chartcolorstyle+xml" PartName="/ppt/charts/colors3.xml"/>
  <Override ContentType="application/vnd.openxmlformats-officedocument.presentationml.notesSlide+xml" PartName="/ppt/notesSlides/notesSlide5.xml"/>
  <Override ContentType="application/vnd.openxmlformats-officedocument.drawingml.chart+xml" PartName="/ppt/charts/chart4.xml"/>
  <Override ContentType="application/vnd.ms-office.chartstyle+xml" PartName="/ppt/charts/style4.xml"/>
  <Override ContentType="application/vnd.ms-office.chartcolorstyle+xml" PartName="/ppt/charts/colors4.xml"/>
  <Override ContentType="application/vnd.openxmlformats-officedocument.drawingml.chart+xml" PartName="/ppt/charts/chart5.xml"/>
  <Override ContentType="application/vnd.ms-office.chartstyle+xml" PartName="/ppt/charts/style5.xml"/>
  <Override ContentType="application/vnd.ms-office.chartcolorstyle+xml" PartName="/ppt/charts/colors5.xml"/>
  <Override ContentType="application/vnd.openxmlformats-officedocument.drawingml.chart+xml" PartName="/ppt/charts/chart6.xml"/>
  <Override ContentType="application/vnd.ms-office.chartstyle+xml" PartName="/ppt/charts/style6.xml"/>
  <Override ContentType="application/vnd.ms-office.chartcolorstyle+xml" PartName="/ppt/charts/colors6.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package.core-properties+xml" PartName="/docProps/core.xml"/>
  <Override ContentType="application/vnd.openxmlformats-officedocument.extended-properties+xml" PartName="/docProps/app.xml"/>
  <Override ContentType="application/vnd.openxmlformats-officedocument.custom-properties+xml" PartName="/docProps/custom.xml"/>
</Types>
</file>

<file path=_rels/.rels><?xml version="1.0" encoding="UTF-8" standalone="yes" ?><Relationships xmlns="http://schemas.openxmlformats.org/package/2006/relationships"><Relationship Id="rId3" Target="docProps/app.xml" Type="http://schemas.openxmlformats.org/officeDocument/2006/relationships/extended-properties"/><Relationship Id="rId2" Target="docProps/core.xml" Type="http://schemas.openxmlformats.org/package/2006/relationships/metadata/core-properties"/><Relationship Id="rId1" Target="ppt/presentation.xml" Type="http://schemas.openxmlformats.org/officeDocument/2006/relationships/officeDocument"/><Relationship Id="rId4"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1"/>
  </p:sldMasterIdLst>
  <p:notesMasterIdLst>
    <p:notesMasterId r:id="rId13"/>
  </p:notesMasterIdLst>
  <p:handoutMasterIdLst>
    <p:handoutMasterId r:id="rId14"/>
  </p:handoutMasterIdLst>
  <p:sldIdLst>
    <p:sldId id="256" r:id="rId2"/>
    <p:sldId id="258" r:id="rId3"/>
    <p:sldId id="269" r:id="rId4"/>
    <p:sldId id="270" r:id="rId5"/>
    <p:sldId id="274" r:id="rId6"/>
    <p:sldId id="271" r:id="rId7"/>
    <p:sldId id="272" r:id="rId8"/>
    <p:sldId id="273" r:id="rId9"/>
    <p:sldId id="260" r:id="rId10"/>
    <p:sldId id="263" r:id="rId11"/>
    <p:sldId id="265" r:id="rId12"/>
  </p:sldIdLst>
  <p:sldSz cx="12192000" cy="6858000"/>
  <p:notesSz cx="6858000" cy="9144000"/>
  <p:defaultTextStyle>
    <a:defPPr rtl="0">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7" orient="horz" pos="2500" userDrawn="1">
          <p15:clr>
            <a:srgbClr val="A4A3A4"/>
          </p15:clr>
        </p15:guide>
        <p15:guide id="8" pos="4951"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F1E4"/>
    <a:srgbClr val="B8D3E8"/>
    <a:srgbClr val="197DCE"/>
    <a:srgbClr val="BC7FBB"/>
    <a:srgbClr val="7FC6E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284E427A-3D55-4303-BF80-6455036E1DE7}">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291" autoAdjust="0"/>
  </p:normalViewPr>
  <p:slideViewPr>
    <p:cSldViewPr snapToGrid="0" showGuides="1">
      <p:cViewPr varScale="1">
        <p:scale>
          <a:sx n="89" d="100"/>
          <a:sy n="89" d="100"/>
        </p:scale>
        <p:origin x="432" y="53"/>
      </p:cViewPr>
      <p:guideLst>
        <p:guide pos="3840"/>
        <p:guide orient="horz" pos="2500"/>
        <p:guide pos="4951"/>
      </p:guideLst>
    </p:cSldViewPr>
  </p:slideViewPr>
  <p:notesTextViewPr>
    <p:cViewPr>
      <p:scale>
        <a:sx n="1" d="1"/>
        <a:sy n="1" d="1"/>
      </p:scale>
      <p:origin x="0" y="0"/>
    </p:cViewPr>
  </p:notesTextViewPr>
  <p:notesViewPr>
    <p:cSldViewPr snapToGrid="0">
      <p:cViewPr varScale="1">
        <p:scale>
          <a:sx n="89" d="100"/>
          <a:sy n="89" d="100"/>
        </p:scale>
        <p:origin x="3030"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arget="NULL" TargetMode="External" Type="http://schemas.openxmlformats.org/officeDocument/2006/relationships/oleObject"/><Relationship Id="rId2" Target="colors1.xml" Type="http://schemas.microsoft.com/office/2011/relationships/chartColorStyle"/><Relationship Id="rId1" Target="style1.xml" Type="http://schemas.microsoft.com/office/2011/relationships/chartStyle"/></Relationships>
</file>

<file path=ppt/charts/_rels/chart2.xml.rels><?xml version="1.0" encoding="UTF-8" standalone="yes" ?><Relationships xmlns="http://schemas.openxmlformats.org/package/2006/relationships"><Relationship Id="rId3" Target="NULL" TargetMode="External" Type="http://schemas.openxmlformats.org/officeDocument/2006/relationships/oleObject"/><Relationship Id="rId2" Target="colors2.xml" Type="http://schemas.microsoft.com/office/2011/relationships/chartColorStyle"/><Relationship Id="rId1" Target="style2.xml" Type="http://schemas.microsoft.com/office/2011/relationships/chartStyle"/></Relationships>
</file>

<file path=ppt/charts/_rels/chart3.xml.rels><?xml version="1.0" encoding="UTF-8" standalone="yes" ?><Relationships xmlns="http://schemas.openxmlformats.org/package/2006/relationships"><Relationship Id="rId3" Target="NULL" TargetMode="External" Type="http://schemas.openxmlformats.org/officeDocument/2006/relationships/oleObject"/><Relationship Id="rId2" Target="colors3.xml" Type="http://schemas.microsoft.com/office/2011/relationships/chartColorStyle"/><Relationship Id="rId1" Target="style3.xml" Type="http://schemas.microsoft.com/office/2011/relationships/chartStyle"/></Relationships>
</file>

<file path=ppt/charts/_rels/chart4.xml.rels><?xml version="1.0" encoding="UTF-8" standalone="yes" ?><Relationships xmlns="http://schemas.openxmlformats.org/package/2006/relationships"><Relationship Id="rId3" Target="NULL" TargetMode="External" Type="http://schemas.openxmlformats.org/officeDocument/2006/relationships/oleObject"/><Relationship Id="rId2" Target="colors4.xml" Type="http://schemas.microsoft.com/office/2011/relationships/chartColorStyle"/><Relationship Id="rId1" Target="style4.xml" Type="http://schemas.microsoft.com/office/2011/relationships/chartStyle"/></Relationships>
</file>

<file path=ppt/charts/_rels/chart5.xml.rels><?xml version="1.0" encoding="UTF-8" standalone="yes" ?><Relationships xmlns="http://schemas.openxmlformats.org/package/2006/relationships"><Relationship Id="rId3" Target="NULL" TargetMode="External" Type="http://schemas.openxmlformats.org/officeDocument/2006/relationships/oleObject"/><Relationship Id="rId2" Target="colors5.xml" Type="http://schemas.microsoft.com/office/2011/relationships/chartColorStyle"/><Relationship Id="rId1" Target="style5.xml" Type="http://schemas.microsoft.com/office/2011/relationships/chartStyle"/></Relationships>
</file>

<file path=ppt/charts/_rels/chart6.xml.rels><?xml version="1.0" encoding="UTF-8" standalone="yes" ?><Relationships xmlns="http://schemas.openxmlformats.org/package/2006/relationships"><Relationship Id="rId3" Target="NULL" TargetMode="External" Type="http://schemas.openxmlformats.org/officeDocument/2006/relationships/oleObject"/><Relationship Id="rId2" Target="colors6.xml" Type="http://schemas.microsoft.com/office/2011/relationships/chartColorStyle"/><Relationship Id="rId1" Target="style6.xml" Type="http://schemas.microsoft.com/office/2011/relationships/chartStyle"/></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Hoja1!$B$1</c:f>
              <c:strCache>
                <c:ptCount val="1"/>
                <c:pt idx="0">
                  <c:v>Ventas</c:v>
                </c:pt>
              </c:strCache>
            </c:strRef>
          </c:tx>
          <c:dPt>
            <c:idx val="0"/>
            <c:bubble3D val="0"/>
            <c:spPr>
              <a:solidFill>
                <a:schemeClr val="accent1"/>
              </a:solidFill>
              <a:ln>
                <a:noFill/>
              </a:ln>
              <a:effectLst>
                <a:outerShdw blurRad="254000" sx="102000" sy="102000" algn="ctr" rotWithShape="0">
                  <a:prstClr val="black">
                    <a:alpha val="20000"/>
                  </a:prstClr>
                </a:outerShdw>
              </a:effectLst>
              <a:sp3d/>
            </c:spPr>
          </c:dPt>
          <c:dPt>
            <c:idx val="1"/>
            <c:bubble3D val="0"/>
            <c:spPr>
              <a:solidFill>
                <a:schemeClr val="accent2"/>
              </a:solidFill>
              <a:ln>
                <a:noFill/>
              </a:ln>
              <a:effectLst>
                <a:outerShdw blurRad="254000" sx="102000" sy="102000" algn="ctr" rotWithShape="0">
                  <a:prstClr val="black">
                    <a:alpha val="20000"/>
                  </a:prstClr>
                </a:outerShdw>
              </a:effectLst>
              <a:sp3d/>
            </c:spPr>
          </c:dPt>
          <c:dPt>
            <c:idx val="2"/>
            <c:bubble3D val="0"/>
            <c:spPr>
              <a:solidFill>
                <a:schemeClr val="accent3"/>
              </a:solidFill>
              <a:ln>
                <a:noFill/>
              </a:ln>
              <a:effectLst>
                <a:outerShdw blurRad="254000" sx="102000" sy="102000" algn="ctr" rotWithShape="0">
                  <a:prstClr val="black">
                    <a:alpha val="20000"/>
                  </a:prstClr>
                </a:outerShdw>
              </a:effectLst>
              <a:sp3d/>
            </c:spPr>
          </c:dPt>
          <c:dPt>
            <c:idx val="3"/>
            <c:bubble3D val="0"/>
            <c:spPr>
              <a:solidFill>
                <a:schemeClr val="accent4"/>
              </a:solidFill>
              <a:ln>
                <a:noFill/>
              </a:ln>
              <a:effectLst>
                <a:outerShdw blurRad="254000" sx="102000" sy="102000" algn="ctr" rotWithShape="0">
                  <a:prstClr val="black">
                    <a:alpha val="20000"/>
                  </a:prstClr>
                </a:outerShdw>
              </a:effectLst>
              <a:sp3d/>
            </c:spPr>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s-E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15:layout/>
              </c:ext>
            </c:extLst>
          </c:dLbls>
          <c:cat>
            <c:strRef>
              <c:f>Hoja1!$A$2:$A$5</c:f>
              <c:strCache>
                <c:ptCount val="3"/>
                <c:pt idx="0">
                  <c:v>Topografía espeleológica 1 - Topografia espeleologian 1</c:v>
                </c:pt>
                <c:pt idx="1">
                  <c:v>Técnicas Avanzadas Barranquismo - Arroilak jaisteko teknika aurreratuak</c:v>
                </c:pt>
                <c:pt idx="2">
                  <c:v>Técnicas básicas barranquismo - Arroilak jaisteko oinarrizko teknikak</c:v>
                </c:pt>
              </c:strCache>
            </c:strRef>
          </c:cat>
          <c:val>
            <c:numRef>
              <c:f>Hoja1!$B$2:$B$5</c:f>
              <c:numCache>
                <c:formatCode>General</c:formatCode>
                <c:ptCount val="4"/>
                <c:pt idx="0">
                  <c:v>7.7</c:v>
                </c:pt>
                <c:pt idx="1">
                  <c:v>57.7</c:v>
                </c:pt>
                <c:pt idx="2">
                  <c:v>34.6</c:v>
                </c:pt>
              </c:numCache>
            </c:numRef>
          </c:val>
        </c:ser>
        <c:dLbls>
          <c:dLblPos val="ctr"/>
          <c:showLegendKey val="0"/>
          <c:showVal val="0"/>
          <c:showCatName val="0"/>
          <c:showSerName val="0"/>
          <c:showPercent val="1"/>
          <c:showBubbleSize val="0"/>
          <c:showLeaderLines val="1"/>
        </c:dLbls>
      </c:pie3DChart>
      <c:spPr>
        <a:noFill/>
        <a:ln>
          <a:noFill/>
        </a:ln>
        <a:effectLst/>
      </c:spPr>
    </c:plotArea>
    <c:legend>
      <c:legendPos val="r"/>
      <c:legendEntry>
        <c:idx val="3"/>
        <c:delete val="1"/>
      </c:legendEntry>
      <c:layout/>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s-E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E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Hoja1!$B$1</c:f>
              <c:strCache>
                <c:ptCount val="1"/>
                <c:pt idx="0">
                  <c:v>Ventas</c:v>
                </c:pt>
              </c:strCache>
            </c:strRef>
          </c:tx>
          <c:dPt>
            <c:idx val="0"/>
            <c:bubble3D val="0"/>
            <c:spPr>
              <a:solidFill>
                <a:schemeClr val="accent1"/>
              </a:solidFill>
              <a:ln>
                <a:noFill/>
              </a:ln>
              <a:effectLst>
                <a:outerShdw blurRad="254000" sx="102000" sy="102000" algn="ctr" rotWithShape="0">
                  <a:prstClr val="black">
                    <a:alpha val="20000"/>
                  </a:prstClr>
                </a:outerShdw>
              </a:effectLst>
              <a:sp3d/>
            </c:spPr>
          </c:dPt>
          <c:dPt>
            <c:idx val="1"/>
            <c:bubble3D val="0"/>
            <c:spPr>
              <a:solidFill>
                <a:schemeClr val="accent3"/>
              </a:solidFill>
              <a:ln>
                <a:noFill/>
              </a:ln>
              <a:effectLst>
                <a:outerShdw blurRad="254000" sx="102000" sy="102000" algn="ctr" rotWithShape="0">
                  <a:prstClr val="black">
                    <a:alpha val="20000"/>
                  </a:prstClr>
                </a:outerShdw>
              </a:effectLst>
              <a:sp3d/>
            </c:spPr>
          </c:dPt>
          <c:dPt>
            <c:idx val="2"/>
            <c:bubble3D val="0"/>
            <c:spPr>
              <a:solidFill>
                <a:schemeClr val="accent5"/>
              </a:solidFill>
              <a:ln>
                <a:noFill/>
              </a:ln>
              <a:effectLst>
                <a:outerShdw blurRad="254000" sx="102000" sy="102000" algn="ctr" rotWithShape="0">
                  <a:prstClr val="black">
                    <a:alpha val="20000"/>
                  </a:prstClr>
                </a:outerShdw>
              </a:effectLst>
              <a:sp3d/>
            </c:spPr>
          </c:dPt>
          <c:dPt>
            <c:idx val="3"/>
            <c:bubble3D val="0"/>
            <c:spPr>
              <a:solidFill>
                <a:schemeClr val="accent1">
                  <a:lumMod val="60000"/>
                </a:schemeClr>
              </a:solidFill>
              <a:ln>
                <a:noFill/>
              </a:ln>
              <a:effectLst>
                <a:outerShdw blurRad="254000" sx="102000" sy="102000" algn="ctr" rotWithShape="0">
                  <a:prstClr val="black">
                    <a:alpha val="20000"/>
                  </a:prstClr>
                </a:outerShdw>
              </a:effectLst>
              <a:sp3d/>
            </c:spPr>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s-E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15:layout/>
              </c:ext>
            </c:extLst>
          </c:dLbls>
          <c:cat>
            <c:strRef>
              <c:f>Hoja1!$A$2:$A$5</c:f>
              <c:strCache>
                <c:ptCount val="2"/>
                <c:pt idx="0">
                  <c:v>SI</c:v>
                </c:pt>
                <c:pt idx="1">
                  <c:v>NO</c:v>
                </c:pt>
              </c:strCache>
            </c:strRef>
          </c:cat>
          <c:val>
            <c:numRef>
              <c:f>Hoja1!$B$2:$B$5</c:f>
              <c:numCache>
                <c:formatCode>General</c:formatCode>
                <c:ptCount val="4"/>
                <c:pt idx="0">
                  <c:v>100</c:v>
                </c:pt>
                <c:pt idx="1">
                  <c:v>0</c:v>
                </c:pt>
              </c:numCache>
            </c:numRef>
          </c:val>
        </c:ser>
        <c:dLbls>
          <c:dLblPos val="ctr"/>
          <c:showLegendKey val="0"/>
          <c:showVal val="0"/>
          <c:showCatName val="0"/>
          <c:showSerName val="0"/>
          <c:showPercent val="1"/>
          <c:showBubbleSize val="0"/>
          <c:showLeaderLines val="1"/>
        </c:dLbls>
      </c:pie3DChart>
      <c:spPr>
        <a:noFill/>
        <a:ln>
          <a:noFill/>
        </a:ln>
        <a:effectLst/>
      </c:spPr>
    </c:plotArea>
    <c:legend>
      <c:legendPos val="r"/>
      <c:legendEntry>
        <c:idx val="2"/>
        <c:delete val="1"/>
      </c:legendEntry>
      <c:legendEntry>
        <c:idx val="3"/>
        <c:delete val="1"/>
      </c:legendEntry>
      <c:layout>
        <c:manualLayout>
          <c:xMode val="edge"/>
          <c:yMode val="edge"/>
          <c:x val="0.83110839291003002"/>
          <c:y val="0.43609709544256031"/>
          <c:w val="0.131416256102169"/>
          <c:h val="0.12780580911487946"/>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s-E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E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Hoja1!$B$1</c:f>
              <c:strCache>
                <c:ptCount val="1"/>
                <c:pt idx="0">
                  <c:v>Ventas</c:v>
                </c:pt>
              </c:strCache>
            </c:strRef>
          </c:tx>
          <c:dPt>
            <c:idx val="0"/>
            <c:bubble3D val="0"/>
            <c:spPr>
              <a:solidFill>
                <a:schemeClr val="accent1"/>
              </a:solidFill>
              <a:ln>
                <a:noFill/>
              </a:ln>
              <a:effectLst>
                <a:outerShdw blurRad="254000" sx="102000" sy="102000" algn="ctr" rotWithShape="0">
                  <a:prstClr val="black">
                    <a:alpha val="20000"/>
                  </a:prstClr>
                </a:outerShdw>
              </a:effectLst>
              <a:sp3d/>
            </c:spPr>
          </c:dPt>
          <c:dPt>
            <c:idx val="1"/>
            <c:bubble3D val="0"/>
            <c:spPr>
              <a:solidFill>
                <a:schemeClr val="accent2"/>
              </a:solidFill>
              <a:ln>
                <a:noFill/>
              </a:ln>
              <a:effectLst>
                <a:outerShdw blurRad="254000" sx="102000" sy="102000" algn="ctr" rotWithShape="0">
                  <a:prstClr val="black">
                    <a:alpha val="20000"/>
                  </a:prstClr>
                </a:outerShdw>
              </a:effectLst>
              <a:sp3d/>
            </c:spPr>
          </c:dPt>
          <c:dPt>
            <c:idx val="2"/>
            <c:bubble3D val="0"/>
            <c:spPr>
              <a:solidFill>
                <a:schemeClr val="accent3"/>
              </a:solidFill>
              <a:ln>
                <a:noFill/>
              </a:ln>
              <a:effectLst>
                <a:outerShdw blurRad="254000" sx="102000" sy="102000" algn="ctr" rotWithShape="0">
                  <a:prstClr val="black">
                    <a:alpha val="20000"/>
                  </a:prstClr>
                </a:outerShdw>
              </a:effectLst>
              <a:sp3d/>
            </c:spPr>
          </c:dPt>
          <c:dPt>
            <c:idx val="3"/>
            <c:bubble3D val="0"/>
            <c:spPr>
              <a:solidFill>
                <a:schemeClr val="accent4"/>
              </a:solidFill>
              <a:ln>
                <a:noFill/>
              </a:ln>
              <a:effectLst>
                <a:outerShdw blurRad="254000" sx="102000" sy="102000" algn="ctr" rotWithShape="0">
                  <a:prstClr val="black">
                    <a:alpha val="20000"/>
                  </a:prstClr>
                </a:outerShdw>
              </a:effectLst>
              <a:sp3d/>
            </c:spPr>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s-E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15:layout/>
              </c:ext>
            </c:extLst>
          </c:dLbls>
          <c:cat>
            <c:strRef>
              <c:f>Hoja1!$A$2:$A$5</c:f>
              <c:strCache>
                <c:ptCount val="3"/>
                <c:pt idx="0">
                  <c:v>CARO</c:v>
                </c:pt>
                <c:pt idx="1">
                  <c:v>BARATO</c:v>
                </c:pt>
                <c:pt idx="2">
                  <c:v>OTRO</c:v>
                </c:pt>
              </c:strCache>
            </c:strRef>
          </c:cat>
          <c:val>
            <c:numRef>
              <c:f>Hoja1!$B$2:$B$5</c:f>
              <c:numCache>
                <c:formatCode>General</c:formatCode>
                <c:ptCount val="4"/>
                <c:pt idx="0">
                  <c:v>3.8</c:v>
                </c:pt>
                <c:pt idx="1">
                  <c:v>34.6</c:v>
                </c:pt>
                <c:pt idx="2">
                  <c:v>61.5</c:v>
                </c:pt>
              </c:numCache>
            </c:numRef>
          </c:val>
        </c:ser>
        <c:dLbls>
          <c:dLblPos val="ctr"/>
          <c:showLegendKey val="0"/>
          <c:showVal val="0"/>
          <c:showCatName val="0"/>
          <c:showSerName val="0"/>
          <c:showPercent val="1"/>
          <c:showBubbleSize val="0"/>
          <c:showLeaderLines val="1"/>
        </c:dLbls>
      </c:pie3DChart>
      <c:spPr>
        <a:noFill/>
        <a:ln>
          <a:noFill/>
        </a:ln>
        <a:effectLst/>
      </c:spPr>
    </c:plotArea>
    <c:legend>
      <c:legendPos val="r"/>
      <c:legendEntry>
        <c:idx val="3"/>
        <c:delete val="1"/>
      </c:legendEntry>
      <c:layout>
        <c:manualLayout>
          <c:xMode val="edge"/>
          <c:yMode val="edge"/>
          <c:x val="0.78508266708330099"/>
          <c:y val="0.42387446586839495"/>
          <c:w val="0.18138675571708765"/>
          <c:h val="0.1917087136723192"/>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s-E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E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Hoja1!$B$1</c:f>
              <c:strCache>
                <c:ptCount val="1"/>
                <c:pt idx="0">
                  <c:v>Ventas</c:v>
                </c:pt>
              </c:strCache>
            </c:strRef>
          </c:tx>
          <c:dPt>
            <c:idx val="0"/>
            <c:bubble3D val="0"/>
            <c:spPr>
              <a:solidFill>
                <a:schemeClr val="accent6"/>
              </a:solidFill>
              <a:ln>
                <a:noFill/>
              </a:ln>
              <a:effectLst>
                <a:outerShdw blurRad="254000" sx="102000" sy="102000" algn="ctr" rotWithShape="0">
                  <a:prstClr val="black">
                    <a:alpha val="20000"/>
                  </a:prstClr>
                </a:outerShdw>
              </a:effectLst>
              <a:sp3d/>
            </c:spPr>
          </c:dPt>
          <c:dPt>
            <c:idx val="1"/>
            <c:bubble3D val="0"/>
            <c:spPr>
              <a:solidFill>
                <a:schemeClr val="accent5"/>
              </a:solidFill>
              <a:ln>
                <a:noFill/>
              </a:ln>
              <a:effectLst>
                <a:outerShdw blurRad="254000" sx="102000" sy="102000" algn="ctr" rotWithShape="0">
                  <a:prstClr val="black">
                    <a:alpha val="20000"/>
                  </a:prstClr>
                </a:outerShdw>
              </a:effectLst>
              <a:sp3d/>
            </c:spPr>
          </c:dPt>
          <c:dPt>
            <c:idx val="2"/>
            <c:bubble3D val="0"/>
            <c:spPr>
              <a:solidFill>
                <a:schemeClr val="accent4"/>
              </a:solidFill>
              <a:ln>
                <a:noFill/>
              </a:ln>
              <a:effectLst>
                <a:outerShdw blurRad="254000" sx="102000" sy="102000" algn="ctr" rotWithShape="0">
                  <a:prstClr val="black">
                    <a:alpha val="20000"/>
                  </a:prstClr>
                </a:outerShdw>
              </a:effectLst>
              <a:sp3d/>
            </c:spPr>
          </c:dPt>
          <c:dPt>
            <c:idx val="3"/>
            <c:bubble3D val="0"/>
            <c:spPr>
              <a:solidFill>
                <a:schemeClr val="accent6">
                  <a:lumMod val="60000"/>
                </a:schemeClr>
              </a:solidFill>
              <a:ln>
                <a:noFill/>
              </a:ln>
              <a:effectLst>
                <a:outerShdw blurRad="254000" sx="102000" sy="102000" algn="ctr" rotWithShape="0">
                  <a:prstClr val="black">
                    <a:alpha val="20000"/>
                  </a:prstClr>
                </a:outerShdw>
              </a:effectLst>
              <a:sp3d/>
            </c:spPr>
          </c:dPt>
          <c:dLbls>
            <c:dLbl>
              <c:idx val="1"/>
              <c:delete val="1"/>
              <c:extLst>
                <c:ext xmlns:c15="http://schemas.microsoft.com/office/drawing/2012/chart" uri="{CE6537A1-D6FC-4f65-9D91-7224C49458BB}"/>
              </c:extLst>
            </c:dLbl>
            <c:dLbl>
              <c:idx val="2"/>
              <c:layout>
                <c:manualLayout>
                  <c:x val="2.1828576593607076E-2"/>
                  <c:y val="0.11451595197113461"/>
                </c:manualLayout>
              </c:layout>
              <c:dLblPos val="bestFit"/>
              <c:showLegendKey val="0"/>
              <c:showVal val="0"/>
              <c:showCatName val="0"/>
              <c:showSerName val="0"/>
              <c:showPercent val="1"/>
              <c:showBubbleSize val="0"/>
              <c:extLst>
                <c:ext xmlns:c15="http://schemas.microsoft.com/office/drawing/2012/chart" uri="{CE6537A1-D6FC-4f65-9D91-7224C49458BB}">
                  <c15:layout/>
                </c:ext>
              </c:extLst>
            </c:dLbl>
            <c:dLbl>
              <c:idx val="3"/>
              <c:delete val="1"/>
              <c:extLst>
                <c:ext xmlns:c15="http://schemas.microsoft.com/office/drawing/2012/chart" uri="{CE6537A1-D6FC-4f65-9D91-7224C49458BB}"/>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s-E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15:layout/>
              </c:ext>
            </c:extLst>
          </c:dLbls>
          <c:cat>
            <c:strRef>
              <c:f>Hoja1!$A$2:$A$5</c:f>
              <c:strCache>
                <c:ptCount val="4"/>
                <c:pt idx="0">
                  <c:v>SI</c:v>
                </c:pt>
                <c:pt idx="1">
                  <c:v>NO</c:v>
                </c:pt>
                <c:pt idx="2">
                  <c:v>DEMASIADOS</c:v>
                </c:pt>
                <c:pt idx="3">
                  <c:v>ESCASOS</c:v>
                </c:pt>
              </c:strCache>
            </c:strRef>
          </c:cat>
          <c:val>
            <c:numRef>
              <c:f>Hoja1!$B$2:$B$5</c:f>
              <c:numCache>
                <c:formatCode>General</c:formatCode>
                <c:ptCount val="4"/>
                <c:pt idx="0">
                  <c:v>96.2</c:v>
                </c:pt>
                <c:pt idx="1">
                  <c:v>0</c:v>
                </c:pt>
                <c:pt idx="2">
                  <c:v>3.8</c:v>
                </c:pt>
                <c:pt idx="3">
                  <c:v>0</c:v>
                </c:pt>
              </c:numCache>
            </c:numRef>
          </c:val>
        </c:ser>
        <c:dLbls>
          <c:dLblPos val="ctr"/>
          <c:showLegendKey val="0"/>
          <c:showVal val="0"/>
          <c:showCatName val="0"/>
          <c:showSerName val="0"/>
          <c:showPercent val="1"/>
          <c:showBubbleSize val="0"/>
          <c:showLeaderLines val="1"/>
        </c:dLbls>
      </c:pie3DChart>
      <c:spPr>
        <a:noFill/>
        <a:ln>
          <a:noFill/>
        </a:ln>
        <a:effectLst/>
      </c:spPr>
    </c:plotArea>
    <c:legend>
      <c:legendPos val="r"/>
      <c:legendEntry>
        <c:idx val="3"/>
        <c:delete val="1"/>
      </c:legendEntry>
      <c:layout>
        <c:manualLayout>
          <c:xMode val="edge"/>
          <c:yMode val="edge"/>
          <c:x val="0.79101924102241705"/>
          <c:y val="0.40414551370877372"/>
          <c:w val="0.17150540798978212"/>
          <c:h val="0.24103109407137221"/>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s-E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E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0"/>
      <c:rotY val="0"/>
      <c:depthPercent val="60"/>
      <c:rAngAx val="0"/>
      <c:perspective val="100"/>
    </c:view3D>
    <c:floor>
      <c:thickness val="0"/>
      <c:spPr>
        <a:solidFill>
          <a:schemeClr val="lt1">
            <a:lumMod val="95000"/>
          </a:schemeClr>
        </a:solid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Hoja1!$B$1</c:f>
              <c:strCache>
                <c:ptCount val="1"/>
                <c:pt idx="0">
                  <c:v>Serie 1</c:v>
                </c:pt>
              </c:strCache>
            </c:strRef>
          </c:tx>
          <c:spPr>
            <a:solidFill>
              <a:schemeClr val="accent1">
                <a:alpha val="85000"/>
              </a:schemeClr>
            </a:solidFill>
            <a:ln w="9525" cap="flat" cmpd="sng" algn="ctr">
              <a:solidFill>
                <a:schemeClr val="accent1">
                  <a:lumMod val="75000"/>
                </a:schemeClr>
              </a:solidFill>
              <a:round/>
            </a:ln>
            <a:effectLst/>
            <a:sp3d contourW="9525">
              <a:contourClr>
                <a:schemeClr val="accent1">
                  <a:lumMod val="75000"/>
                </a:scheme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Hoja1!$A$2:$A$5</c:f>
              <c:strCache>
                <c:ptCount val="4"/>
                <c:pt idx="0">
                  <c:v>Muy mal - Oso gaizki</c:v>
                </c:pt>
                <c:pt idx="3">
                  <c:v>Muy bien - Oso ongi</c:v>
                </c:pt>
              </c:strCache>
            </c:strRef>
          </c:cat>
          <c:val>
            <c:numRef>
              <c:f>Hoja1!$B$2:$B$5</c:f>
              <c:numCache>
                <c:formatCode>General</c:formatCode>
                <c:ptCount val="4"/>
                <c:pt idx="0">
                  <c:v>0</c:v>
                </c:pt>
                <c:pt idx="1">
                  <c:v>0</c:v>
                </c:pt>
                <c:pt idx="2">
                  <c:v>3.8</c:v>
                </c:pt>
                <c:pt idx="3">
                  <c:v>96.2</c:v>
                </c:pt>
              </c:numCache>
            </c:numRef>
          </c:val>
        </c:ser>
        <c:ser>
          <c:idx val="1"/>
          <c:order val="1"/>
          <c:tx>
            <c:strRef>
              <c:f>Hoja1!$C$1</c:f>
              <c:strCache>
                <c:ptCount val="1"/>
                <c:pt idx="0">
                  <c:v>Columna1</c:v>
                </c:pt>
              </c:strCache>
            </c:strRef>
          </c:tx>
          <c:spPr>
            <a:solidFill>
              <a:schemeClr val="accent2">
                <a:alpha val="85000"/>
              </a:schemeClr>
            </a:solidFill>
            <a:ln w="9525" cap="flat" cmpd="sng" algn="ctr">
              <a:solidFill>
                <a:schemeClr val="accent2">
                  <a:lumMod val="75000"/>
                </a:schemeClr>
              </a:solidFill>
              <a:round/>
            </a:ln>
            <a:effectLst/>
            <a:sp3d contourW="9525">
              <a:contourClr>
                <a:schemeClr val="accent2">
                  <a:lumMod val="75000"/>
                </a:scheme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Hoja1!$A$2:$A$5</c:f>
              <c:strCache>
                <c:ptCount val="4"/>
                <c:pt idx="0">
                  <c:v>Muy mal - Oso gaizki</c:v>
                </c:pt>
                <c:pt idx="3">
                  <c:v>Muy bien - Oso ongi</c:v>
                </c:pt>
              </c:strCache>
            </c:strRef>
          </c:cat>
          <c:val>
            <c:numRef>
              <c:f>Hoja1!$C$2:$C$5</c:f>
              <c:numCache>
                <c:formatCode>General</c:formatCode>
                <c:ptCount val="4"/>
              </c:numCache>
            </c:numRef>
          </c:val>
        </c:ser>
        <c:ser>
          <c:idx val="2"/>
          <c:order val="2"/>
          <c:tx>
            <c:strRef>
              <c:f>Hoja1!$D$1</c:f>
              <c:strCache>
                <c:ptCount val="1"/>
                <c:pt idx="0">
                  <c:v>Columna2</c:v>
                </c:pt>
              </c:strCache>
            </c:strRef>
          </c:tx>
          <c:spPr>
            <a:solidFill>
              <a:schemeClr val="accent3">
                <a:alpha val="85000"/>
              </a:schemeClr>
            </a:solidFill>
            <a:ln w="9525" cap="flat" cmpd="sng" algn="ctr">
              <a:solidFill>
                <a:schemeClr val="accent3">
                  <a:lumMod val="75000"/>
                </a:schemeClr>
              </a:solidFill>
              <a:round/>
            </a:ln>
            <a:effectLst/>
            <a:sp3d contourW="9525">
              <a:contourClr>
                <a:schemeClr val="accent3">
                  <a:lumMod val="75000"/>
                </a:scheme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Hoja1!$A$2:$A$5</c:f>
              <c:strCache>
                <c:ptCount val="4"/>
                <c:pt idx="0">
                  <c:v>Muy mal - Oso gaizki</c:v>
                </c:pt>
                <c:pt idx="3">
                  <c:v>Muy bien - Oso ongi</c:v>
                </c:pt>
              </c:strCache>
            </c:strRef>
          </c:cat>
          <c:val>
            <c:numRef>
              <c:f>Hoja1!$D$2:$D$5</c:f>
              <c:numCache>
                <c:formatCode>General</c:formatCode>
                <c:ptCount val="4"/>
              </c:numCache>
            </c:numRef>
          </c:val>
        </c:ser>
        <c:dLbls>
          <c:showLegendKey val="0"/>
          <c:showVal val="1"/>
          <c:showCatName val="0"/>
          <c:showSerName val="0"/>
          <c:showPercent val="0"/>
          <c:showBubbleSize val="0"/>
        </c:dLbls>
        <c:gapWidth val="65"/>
        <c:shape val="box"/>
        <c:axId val="305619032"/>
        <c:axId val="305627264"/>
        <c:axId val="0"/>
      </c:bar3DChart>
      <c:catAx>
        <c:axId val="305619032"/>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es-ES"/>
          </a:p>
        </c:txPr>
        <c:crossAx val="305627264"/>
        <c:crosses val="autoZero"/>
        <c:auto val="1"/>
        <c:lblAlgn val="ctr"/>
        <c:lblOffset val="100"/>
        <c:noMultiLvlLbl val="0"/>
      </c:catAx>
      <c:valAx>
        <c:axId val="305627264"/>
        <c:scaling>
          <c:orientation val="minMax"/>
        </c:scaling>
        <c:delete val="0"/>
        <c:axPos val="l"/>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s-ES"/>
          </a:p>
        </c:txPr>
        <c:crossAx val="305619032"/>
        <c:crosses val="autoZero"/>
        <c:crossBetween val="between"/>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E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0"/>
      <c:rotY val="0"/>
      <c:depthPercent val="60"/>
      <c:rAngAx val="0"/>
      <c:perspective val="100"/>
    </c:view3D>
    <c:floor>
      <c:thickness val="0"/>
      <c:spPr>
        <a:solidFill>
          <a:schemeClr val="lt1">
            <a:lumMod val="95000"/>
          </a:schemeClr>
        </a:solid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Hoja1!$B$1</c:f>
              <c:strCache>
                <c:ptCount val="1"/>
                <c:pt idx="0">
                  <c:v>Serie 1</c:v>
                </c:pt>
              </c:strCache>
            </c:strRef>
          </c:tx>
          <c:spPr>
            <a:solidFill>
              <a:schemeClr val="accent1">
                <a:alpha val="85000"/>
              </a:schemeClr>
            </a:solidFill>
            <a:ln w="9525" cap="flat" cmpd="sng" algn="ctr">
              <a:solidFill>
                <a:schemeClr val="accent1">
                  <a:lumMod val="75000"/>
                </a:schemeClr>
              </a:solidFill>
              <a:round/>
            </a:ln>
            <a:effectLst/>
            <a:sp3d contourW="9525">
              <a:contourClr>
                <a:schemeClr val="accent1">
                  <a:lumMod val="75000"/>
                </a:scheme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Hoja1!$A$2:$A$5</c:f>
              <c:strCache>
                <c:ptCount val="4"/>
                <c:pt idx="0">
                  <c:v>Muy mal - Oso gaizki</c:v>
                </c:pt>
                <c:pt idx="3">
                  <c:v>Muy bien - Oso ongi</c:v>
                </c:pt>
              </c:strCache>
            </c:strRef>
          </c:cat>
          <c:val>
            <c:numRef>
              <c:f>Hoja1!$B$2:$B$5</c:f>
              <c:numCache>
                <c:formatCode>General</c:formatCode>
                <c:ptCount val="4"/>
                <c:pt idx="0">
                  <c:v>0</c:v>
                </c:pt>
                <c:pt idx="1">
                  <c:v>0</c:v>
                </c:pt>
                <c:pt idx="2">
                  <c:v>7.7</c:v>
                </c:pt>
                <c:pt idx="3">
                  <c:v>92.3</c:v>
                </c:pt>
              </c:numCache>
            </c:numRef>
          </c:val>
        </c:ser>
        <c:ser>
          <c:idx val="1"/>
          <c:order val="1"/>
          <c:tx>
            <c:strRef>
              <c:f>Hoja1!$C$1</c:f>
              <c:strCache>
                <c:ptCount val="1"/>
                <c:pt idx="0">
                  <c:v>Columna1</c:v>
                </c:pt>
              </c:strCache>
            </c:strRef>
          </c:tx>
          <c:spPr>
            <a:solidFill>
              <a:schemeClr val="accent2">
                <a:alpha val="85000"/>
              </a:schemeClr>
            </a:solidFill>
            <a:ln w="9525" cap="flat" cmpd="sng" algn="ctr">
              <a:solidFill>
                <a:schemeClr val="accent2">
                  <a:lumMod val="75000"/>
                </a:schemeClr>
              </a:solidFill>
              <a:round/>
            </a:ln>
            <a:effectLst/>
            <a:sp3d contourW="9525">
              <a:contourClr>
                <a:schemeClr val="accent2">
                  <a:lumMod val="75000"/>
                </a:scheme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Hoja1!$A$2:$A$5</c:f>
              <c:strCache>
                <c:ptCount val="4"/>
                <c:pt idx="0">
                  <c:v>Muy mal - Oso gaizki</c:v>
                </c:pt>
                <c:pt idx="3">
                  <c:v>Muy bien - Oso ongi</c:v>
                </c:pt>
              </c:strCache>
            </c:strRef>
          </c:cat>
          <c:val>
            <c:numRef>
              <c:f>Hoja1!$C$2:$C$5</c:f>
              <c:numCache>
                <c:formatCode>General</c:formatCode>
                <c:ptCount val="4"/>
              </c:numCache>
            </c:numRef>
          </c:val>
        </c:ser>
        <c:ser>
          <c:idx val="2"/>
          <c:order val="2"/>
          <c:tx>
            <c:strRef>
              <c:f>Hoja1!$D$1</c:f>
              <c:strCache>
                <c:ptCount val="1"/>
                <c:pt idx="0">
                  <c:v>Columna2</c:v>
                </c:pt>
              </c:strCache>
            </c:strRef>
          </c:tx>
          <c:spPr>
            <a:solidFill>
              <a:schemeClr val="accent3">
                <a:alpha val="85000"/>
              </a:schemeClr>
            </a:solidFill>
            <a:ln w="9525" cap="flat" cmpd="sng" algn="ctr">
              <a:solidFill>
                <a:schemeClr val="accent3">
                  <a:lumMod val="75000"/>
                </a:schemeClr>
              </a:solidFill>
              <a:round/>
            </a:ln>
            <a:effectLst/>
            <a:sp3d contourW="9525">
              <a:contourClr>
                <a:schemeClr val="accent3">
                  <a:lumMod val="75000"/>
                </a:scheme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Hoja1!$A$2:$A$5</c:f>
              <c:strCache>
                <c:ptCount val="4"/>
                <c:pt idx="0">
                  <c:v>Muy mal - Oso gaizki</c:v>
                </c:pt>
                <c:pt idx="3">
                  <c:v>Muy bien - Oso ongi</c:v>
                </c:pt>
              </c:strCache>
            </c:strRef>
          </c:cat>
          <c:val>
            <c:numRef>
              <c:f>Hoja1!$D$2:$D$5</c:f>
              <c:numCache>
                <c:formatCode>General</c:formatCode>
                <c:ptCount val="4"/>
              </c:numCache>
            </c:numRef>
          </c:val>
        </c:ser>
        <c:dLbls>
          <c:showLegendKey val="0"/>
          <c:showVal val="1"/>
          <c:showCatName val="0"/>
          <c:showSerName val="0"/>
          <c:showPercent val="0"/>
          <c:showBubbleSize val="0"/>
        </c:dLbls>
        <c:gapWidth val="65"/>
        <c:shape val="box"/>
        <c:axId val="252405456"/>
        <c:axId val="252406632"/>
        <c:axId val="0"/>
      </c:bar3DChart>
      <c:catAx>
        <c:axId val="252405456"/>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es-ES"/>
          </a:p>
        </c:txPr>
        <c:crossAx val="252406632"/>
        <c:crosses val="autoZero"/>
        <c:auto val="1"/>
        <c:lblAlgn val="ctr"/>
        <c:lblOffset val="100"/>
        <c:noMultiLvlLbl val="0"/>
      </c:catAx>
      <c:valAx>
        <c:axId val="252406632"/>
        <c:scaling>
          <c:orientation val="minMax"/>
        </c:scaling>
        <c:delete val="0"/>
        <c:axPos val="l"/>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s-ES"/>
          </a:p>
        </c:txPr>
        <c:crossAx val="252405456"/>
        <c:crosses val="autoZero"/>
        <c:crossBetween val="between"/>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E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8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solidFill>
        <a:schemeClr val="phClr">
          <a:alpha val="85000"/>
        </a:schemeClr>
      </a:solidFill>
      <a:ln w="9525" cap="flat" cmpd="sng" algn="ctr">
        <a:solidFill>
          <a:schemeClr val="phClr">
            <a:lumMod val="75000"/>
          </a:schemeClr>
        </a:solidFill>
        <a:round/>
      </a:ln>
    </cs:spPr>
  </cs:dataPoint>
  <cs:dataPoint3D>
    <cs:lnRef idx="0">
      <cs:styleClr val="auto"/>
    </cs:lnRef>
    <cs:fillRef idx="0">
      <cs:styleClr val="auto"/>
    </cs:fillRef>
    <cs:effectRef idx="0">
      <cs:styleClr val="auto"/>
    </cs:effectRef>
    <cs:fontRef idx="minor">
      <a:schemeClr val="dk1"/>
    </cs:fontRef>
    <cs:spPr>
      <a:solidFill>
        <a:schemeClr val="phClr">
          <a:alpha val="85000"/>
        </a:schemeClr>
      </a:solidFill>
      <a:ln w="9525" cap="flat" cmpd="sng" algn="ctr">
        <a:solidFill>
          <a:schemeClr val="phClr">
            <a:lumMod val="75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spPr>
      <a:solidFill>
        <a:schemeClr val="lt1">
          <a:lumMod val="95000"/>
        </a:schemeClr>
      </a:solidFill>
      <a:sp3d/>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8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solidFill>
        <a:schemeClr val="phClr">
          <a:alpha val="85000"/>
        </a:schemeClr>
      </a:solidFill>
      <a:ln w="9525" cap="flat" cmpd="sng" algn="ctr">
        <a:solidFill>
          <a:schemeClr val="phClr">
            <a:lumMod val="75000"/>
          </a:schemeClr>
        </a:solidFill>
        <a:round/>
      </a:ln>
    </cs:spPr>
  </cs:dataPoint>
  <cs:dataPoint3D>
    <cs:lnRef idx="0">
      <cs:styleClr val="auto"/>
    </cs:lnRef>
    <cs:fillRef idx="0">
      <cs:styleClr val="auto"/>
    </cs:fillRef>
    <cs:effectRef idx="0">
      <cs:styleClr val="auto"/>
    </cs:effectRef>
    <cs:fontRef idx="minor">
      <a:schemeClr val="dk1"/>
    </cs:fontRef>
    <cs:spPr>
      <a:solidFill>
        <a:schemeClr val="phClr">
          <a:alpha val="85000"/>
        </a:schemeClr>
      </a:solidFill>
      <a:ln w="9525" cap="flat" cmpd="sng" algn="ctr">
        <a:solidFill>
          <a:schemeClr val="phClr">
            <a:lumMod val="75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spPr>
      <a:solidFill>
        <a:schemeClr val="lt1">
          <a:lumMod val="95000"/>
        </a:schemeClr>
      </a:solidFill>
      <a:sp3d/>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encabezado 1">
            <a:extLst>
              <a:ext uri="{FF2B5EF4-FFF2-40B4-BE49-F238E27FC236}">
                <a16:creationId xmlns="" xmlns:a16="http://schemas.microsoft.com/office/drawing/2014/main" id="{BA013A81-3DCA-48FF-B1B3-A7C975A2780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s-ES"/>
          </a:p>
        </p:txBody>
      </p:sp>
      <p:sp>
        <p:nvSpPr>
          <p:cNvPr id="3" name="Marcador de fecha 2">
            <a:extLst>
              <a:ext uri="{FF2B5EF4-FFF2-40B4-BE49-F238E27FC236}">
                <a16:creationId xmlns="" xmlns:a16="http://schemas.microsoft.com/office/drawing/2014/main" id="{A1C77BA0-3528-427C-9BE2-79D49213FF4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2F6FC400-839B-4AA9-A4EA-37F8D141619C}" type="datetime1">
              <a:rPr lang="es-ES" smtClean="0"/>
              <a:t>14/09/2022</a:t>
            </a:fld>
            <a:endParaRPr lang="es-ES"/>
          </a:p>
        </p:txBody>
      </p:sp>
      <p:sp>
        <p:nvSpPr>
          <p:cNvPr id="4" name="Marcador de pie de página 3">
            <a:extLst>
              <a:ext uri="{FF2B5EF4-FFF2-40B4-BE49-F238E27FC236}">
                <a16:creationId xmlns="" xmlns:a16="http://schemas.microsoft.com/office/drawing/2014/main" id="{29A05A8F-DB20-403E-B1F6-934526320FE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s-ES"/>
          </a:p>
        </p:txBody>
      </p:sp>
      <p:sp>
        <p:nvSpPr>
          <p:cNvPr id="5" name="Marcador de posición de número de diapositiva 4">
            <a:extLst>
              <a:ext uri="{FF2B5EF4-FFF2-40B4-BE49-F238E27FC236}">
                <a16:creationId xmlns="" xmlns:a16="http://schemas.microsoft.com/office/drawing/2014/main" id="{A1B1CAF2-EBF9-46DA-A085-6592F733081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840DF807-07AB-4E04-861A-CD3923A871F5}" type="slidenum">
              <a:rPr lang="es-ES" smtClean="0"/>
              <a:t>‹Nº›</a:t>
            </a:fld>
            <a:endParaRPr lang="es-ES"/>
          </a:p>
        </p:txBody>
      </p:sp>
    </p:spTree>
    <p:extLst>
      <p:ext uri="{BB962C8B-B14F-4D97-AF65-F5344CB8AC3E}">
        <p14:creationId xmlns:p14="http://schemas.microsoft.com/office/powerpoint/2010/main" val="244376836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s-ES" noProof="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697E2A64-2C04-4992-AA1F-6E09D0262CD3}" type="datetime1">
              <a:rPr lang="es-ES" noProof="0" smtClean="0"/>
              <a:t>14/09/2022</a:t>
            </a:fld>
            <a:endParaRPr lang="es-ES" noProof="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s-ES" noProof="0"/>
          </a:p>
        </p:txBody>
      </p:sp>
      <p:sp>
        <p:nvSpPr>
          <p:cNvPr id="5" name="Marcador de posición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6" name="Marcador de posición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s-ES" noProof="0"/>
          </a:p>
        </p:txBody>
      </p:sp>
      <p:sp>
        <p:nvSpPr>
          <p:cNvPr id="7" name="Marcador de posición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53D78A92-0141-4330-8F3E-FAADFAC23844}" type="slidenum">
              <a:rPr lang="es-ES" noProof="0" smtClean="0"/>
              <a:t>‹Nº›</a:t>
            </a:fld>
            <a:endParaRPr lang="es-ES" noProof="0"/>
          </a:p>
        </p:txBody>
      </p:sp>
    </p:spTree>
    <p:extLst>
      <p:ext uri="{BB962C8B-B14F-4D97-AF65-F5344CB8AC3E}">
        <p14:creationId xmlns:p14="http://schemas.microsoft.com/office/powerpoint/2010/main" val="174888773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a:p>
        </p:txBody>
      </p:sp>
      <p:sp>
        <p:nvSpPr>
          <p:cNvPr id="4" name="Marcador de posición de número de diapositiva 3"/>
          <p:cNvSpPr>
            <a:spLocks noGrp="1"/>
          </p:cNvSpPr>
          <p:nvPr>
            <p:ph type="sldNum" sz="quarter" idx="5"/>
          </p:nvPr>
        </p:nvSpPr>
        <p:spPr/>
        <p:txBody>
          <a:bodyPr rtlCol="0"/>
          <a:lstStyle/>
          <a:p>
            <a:pPr rtl="0"/>
            <a:fld id="{53D78A92-0141-4330-8F3E-FAADFAC23844}" type="slidenum">
              <a:rPr lang="es-ES" smtClean="0"/>
              <a:t>1</a:t>
            </a:fld>
            <a:endParaRPr lang="es-ES"/>
          </a:p>
        </p:txBody>
      </p:sp>
    </p:spTree>
    <p:extLst>
      <p:ext uri="{BB962C8B-B14F-4D97-AF65-F5344CB8AC3E}">
        <p14:creationId xmlns:p14="http://schemas.microsoft.com/office/powerpoint/2010/main" val="6635173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a:p>
        </p:txBody>
      </p:sp>
      <p:sp>
        <p:nvSpPr>
          <p:cNvPr id="4" name="Marcador de posición de número de diapositiva 3"/>
          <p:cNvSpPr>
            <a:spLocks noGrp="1"/>
          </p:cNvSpPr>
          <p:nvPr>
            <p:ph type="sldNum" sz="quarter" idx="5"/>
          </p:nvPr>
        </p:nvSpPr>
        <p:spPr/>
        <p:txBody>
          <a:bodyPr rtlCol="0"/>
          <a:lstStyle/>
          <a:p>
            <a:pPr rtl="0"/>
            <a:fld id="{53D78A92-0141-4330-8F3E-FAADFAC23844}" type="slidenum">
              <a:rPr lang="es-ES" smtClean="0"/>
              <a:t>2</a:t>
            </a:fld>
            <a:endParaRPr lang="es-ES"/>
          </a:p>
        </p:txBody>
      </p:sp>
    </p:spTree>
    <p:extLst>
      <p:ext uri="{BB962C8B-B14F-4D97-AF65-F5344CB8AC3E}">
        <p14:creationId xmlns:p14="http://schemas.microsoft.com/office/powerpoint/2010/main" val="36558019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a:p>
        </p:txBody>
      </p:sp>
      <p:sp>
        <p:nvSpPr>
          <p:cNvPr id="4" name="Marcador de posición de número de diapositiva 3"/>
          <p:cNvSpPr>
            <a:spLocks noGrp="1"/>
          </p:cNvSpPr>
          <p:nvPr>
            <p:ph type="sldNum" sz="quarter" idx="5"/>
          </p:nvPr>
        </p:nvSpPr>
        <p:spPr/>
        <p:txBody>
          <a:bodyPr rtlCol="0"/>
          <a:lstStyle/>
          <a:p>
            <a:fld id="{53D78A92-0141-4330-8F3E-FAADFAC23844}" type="slidenum">
              <a:rPr lang="es-ES" smtClean="0">
                <a:solidFill>
                  <a:prstClr val="black"/>
                </a:solidFill>
              </a:rPr>
              <a:pPr/>
              <a:t>3</a:t>
            </a:fld>
            <a:endParaRPr lang="es-ES">
              <a:solidFill>
                <a:prstClr val="black"/>
              </a:solidFill>
            </a:endParaRPr>
          </a:p>
        </p:txBody>
      </p:sp>
    </p:spTree>
    <p:extLst>
      <p:ext uri="{BB962C8B-B14F-4D97-AF65-F5344CB8AC3E}">
        <p14:creationId xmlns:p14="http://schemas.microsoft.com/office/powerpoint/2010/main" val="24654239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a:p>
        </p:txBody>
      </p:sp>
      <p:sp>
        <p:nvSpPr>
          <p:cNvPr id="4" name="Marcador de posición de número de diapositiva 3"/>
          <p:cNvSpPr>
            <a:spLocks noGrp="1"/>
          </p:cNvSpPr>
          <p:nvPr>
            <p:ph type="sldNum" sz="quarter" idx="5"/>
          </p:nvPr>
        </p:nvSpPr>
        <p:spPr/>
        <p:txBody>
          <a:bodyPr rtlCol="0"/>
          <a:lstStyle/>
          <a:p>
            <a:pPr rtl="0"/>
            <a:fld id="{53D78A92-0141-4330-8F3E-FAADFAC23844}" type="slidenum">
              <a:rPr lang="es-ES" smtClean="0"/>
              <a:t>4</a:t>
            </a:fld>
            <a:endParaRPr lang="es-ES"/>
          </a:p>
        </p:txBody>
      </p:sp>
    </p:spTree>
    <p:extLst>
      <p:ext uri="{BB962C8B-B14F-4D97-AF65-F5344CB8AC3E}">
        <p14:creationId xmlns:p14="http://schemas.microsoft.com/office/powerpoint/2010/main" val="27682270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a:p>
        </p:txBody>
      </p:sp>
      <p:sp>
        <p:nvSpPr>
          <p:cNvPr id="4" name="Marcador de posición de número de diapositiva 3"/>
          <p:cNvSpPr>
            <a:spLocks noGrp="1"/>
          </p:cNvSpPr>
          <p:nvPr>
            <p:ph type="sldNum" sz="quarter" idx="5"/>
          </p:nvPr>
        </p:nvSpPr>
        <p:spPr/>
        <p:txBody>
          <a:bodyPr rtlCol="0"/>
          <a:lstStyle/>
          <a:p>
            <a:pPr rtl="0"/>
            <a:fld id="{53D78A92-0141-4330-8F3E-FAADFAC23844}" type="slidenum">
              <a:rPr lang="es-ES" smtClean="0"/>
              <a:t>6</a:t>
            </a:fld>
            <a:endParaRPr lang="es-ES"/>
          </a:p>
        </p:txBody>
      </p:sp>
    </p:spTree>
    <p:extLst>
      <p:ext uri="{BB962C8B-B14F-4D97-AF65-F5344CB8AC3E}">
        <p14:creationId xmlns:p14="http://schemas.microsoft.com/office/powerpoint/2010/main" val="41161018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a:p>
        </p:txBody>
      </p:sp>
      <p:sp>
        <p:nvSpPr>
          <p:cNvPr id="4" name="Marcador de posición de número de diapositiva 3"/>
          <p:cNvSpPr>
            <a:spLocks noGrp="1"/>
          </p:cNvSpPr>
          <p:nvPr>
            <p:ph type="sldNum" sz="quarter" idx="5"/>
          </p:nvPr>
        </p:nvSpPr>
        <p:spPr/>
        <p:txBody>
          <a:bodyPr rtlCol="0"/>
          <a:lstStyle/>
          <a:p>
            <a:pPr rtl="0"/>
            <a:fld id="{53D78A92-0141-4330-8F3E-FAADFAC23844}" type="slidenum">
              <a:rPr lang="es-ES" smtClean="0"/>
              <a:t>9</a:t>
            </a:fld>
            <a:endParaRPr lang="es-ES"/>
          </a:p>
        </p:txBody>
      </p:sp>
    </p:spTree>
    <p:extLst>
      <p:ext uri="{BB962C8B-B14F-4D97-AF65-F5344CB8AC3E}">
        <p14:creationId xmlns:p14="http://schemas.microsoft.com/office/powerpoint/2010/main" val="38153793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a:p>
        </p:txBody>
      </p:sp>
      <p:sp>
        <p:nvSpPr>
          <p:cNvPr id="4" name="Marcador de posición de número de diapositiva 3"/>
          <p:cNvSpPr>
            <a:spLocks noGrp="1"/>
          </p:cNvSpPr>
          <p:nvPr>
            <p:ph type="sldNum" sz="quarter" idx="5"/>
          </p:nvPr>
        </p:nvSpPr>
        <p:spPr/>
        <p:txBody>
          <a:bodyPr rtlCol="0"/>
          <a:lstStyle/>
          <a:p>
            <a:pPr rtl="0"/>
            <a:fld id="{53D78A92-0141-4330-8F3E-FAADFAC23844}" type="slidenum">
              <a:rPr lang="es-ES" smtClean="0"/>
              <a:t>10</a:t>
            </a:fld>
            <a:endParaRPr lang="es-ES"/>
          </a:p>
        </p:txBody>
      </p:sp>
    </p:spTree>
    <p:extLst>
      <p:ext uri="{BB962C8B-B14F-4D97-AF65-F5344CB8AC3E}">
        <p14:creationId xmlns:p14="http://schemas.microsoft.com/office/powerpoint/2010/main" val="20337257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a:p>
        </p:txBody>
      </p:sp>
      <p:sp>
        <p:nvSpPr>
          <p:cNvPr id="4" name="Marcador de número de diapositiva 3"/>
          <p:cNvSpPr>
            <a:spLocks noGrp="1"/>
          </p:cNvSpPr>
          <p:nvPr>
            <p:ph type="sldNum" sz="quarter" idx="5"/>
          </p:nvPr>
        </p:nvSpPr>
        <p:spPr/>
        <p:txBody>
          <a:bodyPr rtlCol="0"/>
          <a:lstStyle/>
          <a:p>
            <a:pPr rtl="0"/>
            <a:fld id="{53D78A92-0141-4330-8F3E-FAADFAC23844}" type="slidenum">
              <a:rPr lang="es-ES" smtClean="0"/>
              <a:t>11</a:t>
            </a:fld>
            <a:endParaRPr lang="es-ES"/>
          </a:p>
        </p:txBody>
      </p:sp>
    </p:spTree>
    <p:extLst>
      <p:ext uri="{BB962C8B-B14F-4D97-AF65-F5344CB8AC3E}">
        <p14:creationId xmlns:p14="http://schemas.microsoft.com/office/powerpoint/2010/main" val="4778173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con fecha">
    <p:spTree>
      <p:nvGrpSpPr>
        <p:cNvPr id="1" name=""/>
        <p:cNvGrpSpPr/>
        <p:nvPr/>
      </p:nvGrpSpPr>
      <p:grpSpPr>
        <a:xfrm>
          <a:off x="0" y="0"/>
          <a:ext cx="0" cy="0"/>
          <a:chOff x="0" y="0"/>
          <a:chExt cx="0" cy="0"/>
        </a:xfrm>
      </p:grpSpPr>
      <p:sp>
        <p:nvSpPr>
          <p:cNvPr id="3" name="Rectángulo 2">
            <a:extLst>
              <a:ext uri="{FF2B5EF4-FFF2-40B4-BE49-F238E27FC236}">
                <a16:creationId xmlns="" xmlns:a16="http://schemas.microsoft.com/office/drawing/2014/main" id="{1DAC5403-E1D0-4032-A9FE-410B2982643C}"/>
              </a:ext>
            </a:extLst>
          </p:cNvPr>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rtl="0"/>
            <a:endParaRPr lang="es-ES" noProof="0"/>
          </a:p>
        </p:txBody>
      </p:sp>
      <p:sp>
        <p:nvSpPr>
          <p:cNvPr id="12" name="Rectángulo 11">
            <a:extLst>
              <a:ext uri="{FF2B5EF4-FFF2-40B4-BE49-F238E27FC236}">
                <a16:creationId xmlns="" xmlns:a16="http://schemas.microsoft.com/office/drawing/2014/main" id="{D846C517-01CF-4924-81A5-DAD4CE0BFA6C}"/>
              </a:ext>
            </a:extLst>
          </p:cNvPr>
          <p:cNvSpPr/>
          <p:nvPr userDrawn="1"/>
        </p:nvSpPr>
        <p:spPr>
          <a:xfrm>
            <a:off x="129540" y="128016"/>
            <a:ext cx="11932920" cy="6601968"/>
          </a:xfrm>
          <a:prstGeom prst="rect">
            <a:avLst/>
          </a:prstGeom>
          <a:gradFill flip="none" rotWithShape="1">
            <a:gsLst>
              <a:gs pos="0">
                <a:schemeClr val="accent2">
                  <a:alpha val="70000"/>
                </a:schemeClr>
              </a:gs>
              <a:gs pos="100000">
                <a:schemeClr val="accent3">
                  <a:alpha val="70000"/>
                </a:schemeClr>
              </a:gs>
            </a:gsLst>
            <a:lin ang="0" scaled="1"/>
            <a:tileRect/>
          </a:gradFill>
          <a:ln w="12700" cap="flat">
            <a:noFill/>
            <a:prstDash val="solid"/>
            <a:miter/>
          </a:ln>
        </p:spPr>
        <p:txBody>
          <a:bodyPr rtlCol="0" anchor="ctr"/>
          <a:lstStyle/>
          <a:p>
            <a:pPr algn="l" rtl="0"/>
            <a:endParaRPr lang="es-ES" noProof="0"/>
          </a:p>
        </p:txBody>
      </p:sp>
      <p:sp>
        <p:nvSpPr>
          <p:cNvPr id="21" name="Marcador de texto 26">
            <a:extLst>
              <a:ext uri="{FF2B5EF4-FFF2-40B4-BE49-F238E27FC236}">
                <a16:creationId xmlns="" xmlns:a16="http://schemas.microsoft.com/office/drawing/2014/main" id="{E013E669-E15F-4096-81CC-6637C4A9F9E7}"/>
              </a:ext>
            </a:extLst>
          </p:cNvPr>
          <p:cNvSpPr>
            <a:spLocks noGrp="1"/>
          </p:cNvSpPr>
          <p:nvPr>
            <p:ph type="body" sz="quarter" idx="21" hasCustomPrompt="1"/>
          </p:nvPr>
        </p:nvSpPr>
        <p:spPr>
          <a:xfrm>
            <a:off x="3912235" y="1680191"/>
            <a:ext cx="4367531" cy="324417"/>
          </a:xfrm>
        </p:spPr>
        <p:txBody>
          <a:bodyPr rtlCol="0">
            <a:noAutofit/>
          </a:bodyPr>
          <a:lstStyle>
            <a:lvl1pPr marL="0" indent="0" algn="ctr">
              <a:buNone/>
              <a:defRPr sz="2000" b="1" i="0">
                <a:solidFill>
                  <a:schemeClr val="bg1"/>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rtl="0"/>
            <a:r>
              <a:rPr lang="es-ES" noProof="0"/>
              <a:t>20XX</a:t>
            </a:r>
          </a:p>
        </p:txBody>
      </p:sp>
      <p:sp>
        <p:nvSpPr>
          <p:cNvPr id="2" name="Título 1">
            <a:extLst>
              <a:ext uri="{FF2B5EF4-FFF2-40B4-BE49-F238E27FC236}">
                <a16:creationId xmlns="" xmlns:a16="http://schemas.microsoft.com/office/drawing/2014/main" id="{199AD403-A15F-4A2F-B050-AB874136E732}"/>
              </a:ext>
            </a:extLst>
          </p:cNvPr>
          <p:cNvSpPr>
            <a:spLocks noGrp="1"/>
          </p:cNvSpPr>
          <p:nvPr>
            <p:ph type="title" hasCustomPrompt="1"/>
          </p:nvPr>
        </p:nvSpPr>
        <p:spPr>
          <a:xfrm>
            <a:off x="1037021" y="2107415"/>
            <a:ext cx="10117959" cy="2281355"/>
          </a:xfrm>
        </p:spPr>
        <p:txBody>
          <a:bodyPr rtlCol="0">
            <a:noAutofit/>
          </a:bodyPr>
          <a:lstStyle>
            <a:lvl1pPr algn="ctr">
              <a:defRPr sz="8000" b="0">
                <a:solidFill>
                  <a:schemeClr val="bg1"/>
                </a:solidFill>
              </a:defRPr>
            </a:lvl1pPr>
          </a:lstStyle>
          <a:p>
            <a:pPr rtl="0"/>
            <a:r>
              <a:rPr lang="es-ES" noProof="0"/>
              <a:t>PRESENTACIÓN</a:t>
            </a:r>
            <a:br>
              <a:rPr lang="es-ES" noProof="0"/>
            </a:br>
            <a:r>
              <a:rPr lang="es-ES" noProof="0"/>
              <a:t>TÍTULO</a:t>
            </a:r>
          </a:p>
        </p:txBody>
      </p:sp>
      <p:sp>
        <p:nvSpPr>
          <p:cNvPr id="23" name="Marcador de texto 26">
            <a:extLst>
              <a:ext uri="{FF2B5EF4-FFF2-40B4-BE49-F238E27FC236}">
                <a16:creationId xmlns="" xmlns:a16="http://schemas.microsoft.com/office/drawing/2014/main" id="{5BB088E3-63C1-423F-A939-150B8E1F87A7}"/>
              </a:ext>
            </a:extLst>
          </p:cNvPr>
          <p:cNvSpPr>
            <a:spLocks noGrp="1"/>
          </p:cNvSpPr>
          <p:nvPr>
            <p:ph type="body" sz="quarter" idx="20" hasCustomPrompt="1"/>
          </p:nvPr>
        </p:nvSpPr>
        <p:spPr>
          <a:xfrm>
            <a:off x="3912235" y="1333943"/>
            <a:ext cx="4367531" cy="324417"/>
          </a:xfrm>
        </p:spPr>
        <p:txBody>
          <a:bodyPr rtlCol="0">
            <a:noAutofit/>
          </a:bodyPr>
          <a:lstStyle>
            <a:lvl1pPr marL="0" indent="0" algn="ctr">
              <a:buNone/>
              <a:defRPr sz="2300" b="0" i="0">
                <a:solidFill>
                  <a:schemeClr val="bg2"/>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rtl="0"/>
            <a:r>
              <a:rPr lang="es-ES" noProof="0"/>
              <a:t>Mes</a:t>
            </a:r>
          </a:p>
        </p:txBody>
      </p:sp>
      <p:sp>
        <p:nvSpPr>
          <p:cNvPr id="36" name="Marcador de texto 14">
            <a:extLst>
              <a:ext uri="{FF2B5EF4-FFF2-40B4-BE49-F238E27FC236}">
                <a16:creationId xmlns="" xmlns:a16="http://schemas.microsoft.com/office/drawing/2014/main" id="{2A3D73F7-77EC-4576-B541-20C032F462DC}"/>
              </a:ext>
            </a:extLst>
          </p:cNvPr>
          <p:cNvSpPr>
            <a:spLocks noGrp="1"/>
          </p:cNvSpPr>
          <p:nvPr userDrawn="1">
            <p:ph type="body" sz="quarter" idx="13" hasCustomPrompt="1"/>
          </p:nvPr>
        </p:nvSpPr>
        <p:spPr>
          <a:xfrm>
            <a:off x="1050857" y="4720037"/>
            <a:ext cx="10090287" cy="1101897"/>
          </a:xfrm>
        </p:spPr>
        <p:txBody>
          <a:bodyPr rtlCol="0">
            <a:noAutofit/>
          </a:bodyPr>
          <a:lstStyle>
            <a:lvl1pPr marL="0" indent="0" algn="ctr">
              <a:buNone/>
              <a:defRPr sz="3500" b="0" i="0">
                <a:solidFill>
                  <a:schemeClr val="bg2"/>
                </a:solidFill>
              </a:defRPr>
            </a:lvl1pPr>
          </a:lstStyle>
          <a:p>
            <a:pPr lvl="0" rtl="0"/>
            <a:r>
              <a:rPr lang="es-ES" noProof="0"/>
              <a:t>Presentación</a:t>
            </a:r>
            <a:br>
              <a:rPr lang="es-ES" noProof="0"/>
            </a:br>
            <a:r>
              <a:rPr lang="es-ES" noProof="0"/>
              <a:t>Consigna</a:t>
            </a:r>
          </a:p>
        </p:txBody>
      </p:sp>
      <p:sp>
        <p:nvSpPr>
          <p:cNvPr id="5" name="Rectángulo 4">
            <a:extLst>
              <a:ext uri="{FF2B5EF4-FFF2-40B4-BE49-F238E27FC236}">
                <a16:creationId xmlns="" xmlns:a16="http://schemas.microsoft.com/office/drawing/2014/main" id="{6691BBC0-FAFE-4A57-9925-6182B74C4CB1}"/>
              </a:ext>
            </a:extLst>
          </p:cNvPr>
          <p:cNvSpPr/>
          <p:nvPr userDrawn="1"/>
        </p:nvSpPr>
        <p:spPr>
          <a:xfrm>
            <a:off x="4879848" y="4453465"/>
            <a:ext cx="2432304" cy="64008"/>
          </a:xfrm>
          <a:prstGeom prst="rect">
            <a:avLst/>
          </a:prstGeom>
          <a:solidFill>
            <a:schemeClr val="bg2"/>
          </a:solidFill>
          <a:ln w="12700" cap="flat">
            <a:noFill/>
            <a:prstDash val="solid"/>
            <a:miter/>
          </a:ln>
        </p:spPr>
        <p:txBody>
          <a:bodyPr rtlCol="0" anchor="ctr"/>
          <a:lstStyle/>
          <a:p>
            <a:pPr algn="l" rtl="0"/>
            <a:endParaRPr lang="es-ES" noProof="0"/>
          </a:p>
        </p:txBody>
      </p:sp>
    </p:spTree>
    <p:extLst>
      <p:ext uri="{BB962C8B-B14F-4D97-AF65-F5344CB8AC3E}">
        <p14:creationId xmlns:p14="http://schemas.microsoft.com/office/powerpoint/2010/main" val="39668199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seño de gracias">
    <p:spTree>
      <p:nvGrpSpPr>
        <p:cNvPr id="1" name=""/>
        <p:cNvGrpSpPr/>
        <p:nvPr/>
      </p:nvGrpSpPr>
      <p:grpSpPr>
        <a:xfrm>
          <a:off x="0" y="0"/>
          <a:ext cx="0" cy="0"/>
          <a:chOff x="0" y="0"/>
          <a:chExt cx="0" cy="0"/>
        </a:xfrm>
      </p:grpSpPr>
      <p:sp>
        <p:nvSpPr>
          <p:cNvPr id="3" name="Rectángulo 2">
            <a:extLst>
              <a:ext uri="{FF2B5EF4-FFF2-40B4-BE49-F238E27FC236}">
                <a16:creationId xmlns="" xmlns:a16="http://schemas.microsoft.com/office/drawing/2014/main" id="{1DAC5403-E1D0-4032-A9FE-410B2982643C}"/>
              </a:ext>
            </a:extLst>
          </p:cNvPr>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rtl="0"/>
            <a:endParaRPr lang="es-ES" noProof="0"/>
          </a:p>
        </p:txBody>
      </p:sp>
      <p:sp>
        <p:nvSpPr>
          <p:cNvPr id="12" name="Rectángulo 11">
            <a:extLst>
              <a:ext uri="{FF2B5EF4-FFF2-40B4-BE49-F238E27FC236}">
                <a16:creationId xmlns="" xmlns:a16="http://schemas.microsoft.com/office/drawing/2014/main" id="{D846C517-01CF-4924-81A5-DAD4CE0BFA6C}"/>
              </a:ext>
            </a:extLst>
          </p:cNvPr>
          <p:cNvSpPr/>
          <p:nvPr userDrawn="1"/>
        </p:nvSpPr>
        <p:spPr>
          <a:xfrm>
            <a:off x="129540" y="128016"/>
            <a:ext cx="11932920" cy="6601968"/>
          </a:xfrm>
          <a:prstGeom prst="rect">
            <a:avLst/>
          </a:prstGeom>
          <a:gradFill flip="none" rotWithShape="1">
            <a:gsLst>
              <a:gs pos="0">
                <a:schemeClr val="accent2">
                  <a:alpha val="80000"/>
                </a:schemeClr>
              </a:gs>
              <a:gs pos="99000">
                <a:schemeClr val="accent3">
                  <a:alpha val="80000"/>
                </a:schemeClr>
              </a:gs>
            </a:gsLst>
            <a:lin ang="0" scaled="1"/>
            <a:tileRect/>
          </a:gradFill>
          <a:ln w="12700" cap="flat">
            <a:noFill/>
            <a:prstDash val="solid"/>
            <a:miter/>
          </a:ln>
        </p:spPr>
        <p:txBody>
          <a:bodyPr rtlCol="0" anchor="ctr"/>
          <a:lstStyle/>
          <a:p>
            <a:pPr algn="l" rtl="0"/>
            <a:endParaRPr lang="es-ES" noProof="0"/>
          </a:p>
        </p:txBody>
      </p:sp>
      <p:sp>
        <p:nvSpPr>
          <p:cNvPr id="16" name="Marcador de texto 26">
            <a:extLst>
              <a:ext uri="{FF2B5EF4-FFF2-40B4-BE49-F238E27FC236}">
                <a16:creationId xmlns="" xmlns:a16="http://schemas.microsoft.com/office/drawing/2014/main" id="{82190F1B-1701-4806-870F-8FC7F32FE4AA}"/>
              </a:ext>
            </a:extLst>
          </p:cNvPr>
          <p:cNvSpPr>
            <a:spLocks noGrp="1"/>
          </p:cNvSpPr>
          <p:nvPr>
            <p:ph type="body" sz="quarter" idx="21" hasCustomPrompt="1"/>
          </p:nvPr>
        </p:nvSpPr>
        <p:spPr>
          <a:xfrm>
            <a:off x="3912235" y="4222968"/>
            <a:ext cx="4367531" cy="474519"/>
          </a:xfrm>
        </p:spPr>
        <p:txBody>
          <a:bodyPr rtlCol="0">
            <a:noAutofit/>
          </a:bodyPr>
          <a:lstStyle>
            <a:lvl1pPr marL="0" indent="0" algn="ctr">
              <a:buNone/>
              <a:defRPr sz="3500" b="0" i="0">
                <a:solidFill>
                  <a:schemeClr val="bg1"/>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rtl="0"/>
            <a:r>
              <a:rPr lang="es-ES" noProof="0"/>
              <a:t>+7 678-555-0128</a:t>
            </a:r>
          </a:p>
        </p:txBody>
      </p:sp>
      <p:sp>
        <p:nvSpPr>
          <p:cNvPr id="18" name="Marcador de texto 26">
            <a:extLst>
              <a:ext uri="{FF2B5EF4-FFF2-40B4-BE49-F238E27FC236}">
                <a16:creationId xmlns="" xmlns:a16="http://schemas.microsoft.com/office/drawing/2014/main" id="{972B7F81-5409-42D9-B44C-88D9CBD9BAD5}"/>
              </a:ext>
            </a:extLst>
          </p:cNvPr>
          <p:cNvSpPr>
            <a:spLocks noGrp="1"/>
          </p:cNvSpPr>
          <p:nvPr>
            <p:ph type="body" sz="quarter" idx="20" hasCustomPrompt="1"/>
          </p:nvPr>
        </p:nvSpPr>
        <p:spPr>
          <a:xfrm>
            <a:off x="3912235" y="3927698"/>
            <a:ext cx="4367531" cy="288000"/>
          </a:xfrm>
        </p:spPr>
        <p:txBody>
          <a:bodyPr rtlCol="0">
            <a:noAutofit/>
          </a:bodyPr>
          <a:lstStyle>
            <a:lvl1pPr marL="0" indent="0" algn="ctr">
              <a:buNone/>
              <a:defRPr sz="2000" b="0" i="0">
                <a:solidFill>
                  <a:schemeClr val="bg2"/>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rtl="0"/>
            <a:r>
              <a:rPr lang="es-ES" noProof="0"/>
              <a:t>Teléfono</a:t>
            </a:r>
          </a:p>
        </p:txBody>
      </p:sp>
      <p:sp>
        <p:nvSpPr>
          <p:cNvPr id="19" name="Marcador de texto 14">
            <a:extLst>
              <a:ext uri="{FF2B5EF4-FFF2-40B4-BE49-F238E27FC236}">
                <a16:creationId xmlns="" xmlns:a16="http://schemas.microsoft.com/office/drawing/2014/main" id="{FAA54554-5CE2-43AD-979D-F095482C49AB}"/>
              </a:ext>
            </a:extLst>
          </p:cNvPr>
          <p:cNvSpPr>
            <a:spLocks noGrp="1"/>
          </p:cNvSpPr>
          <p:nvPr>
            <p:ph type="body" sz="quarter" idx="13" hasCustomPrompt="1"/>
          </p:nvPr>
        </p:nvSpPr>
        <p:spPr>
          <a:xfrm>
            <a:off x="1050857" y="2655074"/>
            <a:ext cx="10090287" cy="606659"/>
          </a:xfrm>
        </p:spPr>
        <p:txBody>
          <a:bodyPr rtlCol="0">
            <a:noAutofit/>
          </a:bodyPr>
          <a:lstStyle>
            <a:lvl1pPr marL="0" indent="0" algn="ctr">
              <a:buNone/>
              <a:defRPr sz="3500" b="0" i="0">
                <a:solidFill>
                  <a:schemeClr val="bg2"/>
                </a:solidFill>
              </a:defRPr>
            </a:lvl1pPr>
          </a:lstStyle>
          <a:p>
            <a:pPr lvl="0" rtl="0"/>
            <a:r>
              <a:rPr lang="es-ES" noProof="0"/>
              <a:t>Íker Arteaga</a:t>
            </a:r>
          </a:p>
        </p:txBody>
      </p:sp>
      <p:sp>
        <p:nvSpPr>
          <p:cNvPr id="20" name="Marcador de texto 26">
            <a:extLst>
              <a:ext uri="{FF2B5EF4-FFF2-40B4-BE49-F238E27FC236}">
                <a16:creationId xmlns="" xmlns:a16="http://schemas.microsoft.com/office/drawing/2014/main" id="{A1D8F0C1-128A-435B-8585-F0B32496EC79}"/>
              </a:ext>
            </a:extLst>
          </p:cNvPr>
          <p:cNvSpPr>
            <a:spLocks noGrp="1"/>
          </p:cNvSpPr>
          <p:nvPr>
            <p:ph type="body" sz="quarter" idx="22" hasCustomPrompt="1"/>
          </p:nvPr>
        </p:nvSpPr>
        <p:spPr>
          <a:xfrm>
            <a:off x="3135722" y="5230723"/>
            <a:ext cx="5920556" cy="474519"/>
          </a:xfrm>
        </p:spPr>
        <p:txBody>
          <a:bodyPr rtlCol="0">
            <a:noAutofit/>
          </a:bodyPr>
          <a:lstStyle>
            <a:lvl1pPr marL="0" indent="0" algn="ctr">
              <a:buNone/>
              <a:defRPr sz="3500" b="0" i="0">
                <a:solidFill>
                  <a:schemeClr val="bg1"/>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rtl="0"/>
            <a:r>
              <a:rPr lang="es-ES" noProof="0"/>
              <a:t>arteaga@example.com</a:t>
            </a:r>
          </a:p>
        </p:txBody>
      </p:sp>
      <p:sp>
        <p:nvSpPr>
          <p:cNvPr id="22" name="Marcador de texto 26">
            <a:extLst>
              <a:ext uri="{FF2B5EF4-FFF2-40B4-BE49-F238E27FC236}">
                <a16:creationId xmlns="" xmlns:a16="http://schemas.microsoft.com/office/drawing/2014/main" id="{90B48E8B-E525-4852-9167-5281C64B1C37}"/>
              </a:ext>
            </a:extLst>
          </p:cNvPr>
          <p:cNvSpPr>
            <a:spLocks noGrp="1"/>
          </p:cNvSpPr>
          <p:nvPr>
            <p:ph type="body" sz="quarter" idx="23" hasCustomPrompt="1"/>
          </p:nvPr>
        </p:nvSpPr>
        <p:spPr>
          <a:xfrm>
            <a:off x="3912235" y="4929014"/>
            <a:ext cx="4367531" cy="288000"/>
          </a:xfrm>
        </p:spPr>
        <p:txBody>
          <a:bodyPr rtlCol="0">
            <a:noAutofit/>
          </a:bodyPr>
          <a:lstStyle>
            <a:lvl1pPr marL="0" indent="0" algn="ctr">
              <a:buNone/>
              <a:defRPr sz="2000" b="0" i="0">
                <a:solidFill>
                  <a:schemeClr val="bg2"/>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rtl="0"/>
            <a:r>
              <a:rPr lang="es-ES" noProof="0"/>
              <a:t>Correo electrónico</a:t>
            </a:r>
          </a:p>
        </p:txBody>
      </p:sp>
      <p:sp>
        <p:nvSpPr>
          <p:cNvPr id="24" name="Título 1">
            <a:extLst>
              <a:ext uri="{FF2B5EF4-FFF2-40B4-BE49-F238E27FC236}">
                <a16:creationId xmlns="" xmlns:a16="http://schemas.microsoft.com/office/drawing/2014/main" id="{0C5EB90F-1ADD-412B-9044-2CC607B786B1}"/>
              </a:ext>
            </a:extLst>
          </p:cNvPr>
          <p:cNvSpPr>
            <a:spLocks noGrp="1"/>
          </p:cNvSpPr>
          <p:nvPr>
            <p:ph type="title" hasCustomPrompt="1"/>
          </p:nvPr>
        </p:nvSpPr>
        <p:spPr>
          <a:xfrm>
            <a:off x="1050856" y="993494"/>
            <a:ext cx="10104124" cy="1517356"/>
          </a:xfrm>
        </p:spPr>
        <p:txBody>
          <a:bodyPr rtlCol="0">
            <a:noAutofit/>
          </a:bodyPr>
          <a:lstStyle>
            <a:lvl1pPr algn="ctr">
              <a:defRPr sz="8000" b="0">
                <a:solidFill>
                  <a:schemeClr val="bg1"/>
                </a:solidFill>
              </a:defRPr>
            </a:lvl1pPr>
          </a:lstStyle>
          <a:p>
            <a:pPr rtl="0"/>
            <a:r>
              <a:rPr lang="es-ES" noProof="0"/>
              <a:t>¡GRACIAS!</a:t>
            </a:r>
          </a:p>
        </p:txBody>
      </p:sp>
      <p:sp>
        <p:nvSpPr>
          <p:cNvPr id="25" name="Rectángulo 24">
            <a:extLst>
              <a:ext uri="{FF2B5EF4-FFF2-40B4-BE49-F238E27FC236}">
                <a16:creationId xmlns="" xmlns:a16="http://schemas.microsoft.com/office/drawing/2014/main" id="{540A1271-E1E7-40AB-9552-9B4249544008}"/>
              </a:ext>
            </a:extLst>
          </p:cNvPr>
          <p:cNvSpPr/>
          <p:nvPr userDrawn="1"/>
        </p:nvSpPr>
        <p:spPr>
          <a:xfrm>
            <a:off x="3156204" y="2421953"/>
            <a:ext cx="5879592" cy="64008"/>
          </a:xfrm>
          <a:prstGeom prst="rect">
            <a:avLst/>
          </a:prstGeom>
          <a:solidFill>
            <a:schemeClr val="bg2"/>
          </a:solidFill>
          <a:ln w="12700" cap="flat">
            <a:noFill/>
            <a:prstDash val="solid"/>
            <a:miter/>
          </a:ln>
        </p:spPr>
        <p:txBody>
          <a:bodyPr rtlCol="0" anchor="ctr"/>
          <a:lstStyle/>
          <a:p>
            <a:pPr algn="l" rtl="0"/>
            <a:endParaRPr lang="es-ES" noProof="0"/>
          </a:p>
        </p:txBody>
      </p:sp>
    </p:spTree>
    <p:extLst>
      <p:ext uri="{BB962C8B-B14F-4D97-AF65-F5344CB8AC3E}">
        <p14:creationId xmlns:p14="http://schemas.microsoft.com/office/powerpoint/2010/main" val="13711783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3" name="Rectángulo 2">
            <a:extLst>
              <a:ext uri="{FF2B5EF4-FFF2-40B4-BE49-F238E27FC236}">
                <a16:creationId xmlns="" xmlns:a16="http://schemas.microsoft.com/office/drawing/2014/main" id="{1DAC5403-E1D0-4032-A9FE-410B2982643C}"/>
              </a:ext>
            </a:extLst>
          </p:cNvPr>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rtl="0"/>
            <a:endParaRPr lang="es-ES" noProof="0"/>
          </a:p>
        </p:txBody>
      </p:sp>
      <p:sp>
        <p:nvSpPr>
          <p:cNvPr id="12" name="Rectángulo 11">
            <a:extLst>
              <a:ext uri="{FF2B5EF4-FFF2-40B4-BE49-F238E27FC236}">
                <a16:creationId xmlns="" xmlns:a16="http://schemas.microsoft.com/office/drawing/2014/main" id="{D846C517-01CF-4924-81A5-DAD4CE0BFA6C}"/>
              </a:ext>
            </a:extLst>
          </p:cNvPr>
          <p:cNvSpPr/>
          <p:nvPr userDrawn="1"/>
        </p:nvSpPr>
        <p:spPr>
          <a:xfrm>
            <a:off x="129540" y="128016"/>
            <a:ext cx="11932920" cy="6601968"/>
          </a:xfrm>
          <a:prstGeom prst="rect">
            <a:avLst/>
          </a:prstGeom>
          <a:gradFill flip="none" rotWithShape="1">
            <a:gsLst>
              <a:gs pos="0">
                <a:schemeClr val="accent2">
                  <a:alpha val="70000"/>
                </a:schemeClr>
              </a:gs>
              <a:gs pos="100000">
                <a:schemeClr val="accent3">
                  <a:alpha val="70000"/>
                </a:schemeClr>
              </a:gs>
            </a:gsLst>
            <a:lin ang="0" scaled="1"/>
            <a:tileRect/>
          </a:gradFill>
          <a:ln w="12700" cap="flat">
            <a:noFill/>
            <a:prstDash val="solid"/>
            <a:miter/>
          </a:ln>
        </p:spPr>
        <p:txBody>
          <a:bodyPr rtlCol="0" anchor="ctr"/>
          <a:lstStyle/>
          <a:p>
            <a:pPr algn="l" rtl="0"/>
            <a:endParaRPr lang="es-ES" noProof="0"/>
          </a:p>
        </p:txBody>
      </p:sp>
      <p:sp>
        <p:nvSpPr>
          <p:cNvPr id="2" name="Título 1">
            <a:extLst>
              <a:ext uri="{FF2B5EF4-FFF2-40B4-BE49-F238E27FC236}">
                <a16:creationId xmlns="" xmlns:a16="http://schemas.microsoft.com/office/drawing/2014/main" id="{199AD403-A15F-4A2F-B050-AB874136E732}"/>
              </a:ext>
            </a:extLst>
          </p:cNvPr>
          <p:cNvSpPr>
            <a:spLocks noGrp="1"/>
          </p:cNvSpPr>
          <p:nvPr>
            <p:ph type="title" hasCustomPrompt="1"/>
          </p:nvPr>
        </p:nvSpPr>
        <p:spPr>
          <a:xfrm>
            <a:off x="1037021" y="2107415"/>
            <a:ext cx="10117959" cy="2281355"/>
          </a:xfrm>
        </p:spPr>
        <p:txBody>
          <a:bodyPr rtlCol="0">
            <a:noAutofit/>
          </a:bodyPr>
          <a:lstStyle>
            <a:lvl1pPr algn="ctr">
              <a:defRPr sz="8000" b="0">
                <a:solidFill>
                  <a:schemeClr val="bg1"/>
                </a:solidFill>
              </a:defRPr>
            </a:lvl1pPr>
          </a:lstStyle>
          <a:p>
            <a:pPr rtl="0"/>
            <a:r>
              <a:rPr lang="es-ES" noProof="0"/>
              <a:t>PRESENTACIÓN</a:t>
            </a:r>
            <a:br>
              <a:rPr lang="es-ES" noProof="0"/>
            </a:br>
            <a:r>
              <a:rPr lang="es-ES" noProof="0"/>
              <a:t>TÍTULO</a:t>
            </a:r>
          </a:p>
        </p:txBody>
      </p:sp>
      <p:sp>
        <p:nvSpPr>
          <p:cNvPr id="5" name="Rectángulo 4">
            <a:extLst>
              <a:ext uri="{FF2B5EF4-FFF2-40B4-BE49-F238E27FC236}">
                <a16:creationId xmlns="" xmlns:a16="http://schemas.microsoft.com/office/drawing/2014/main" id="{6691BBC0-FAFE-4A57-9925-6182B74C4CB1}"/>
              </a:ext>
            </a:extLst>
          </p:cNvPr>
          <p:cNvSpPr/>
          <p:nvPr userDrawn="1"/>
        </p:nvSpPr>
        <p:spPr>
          <a:xfrm>
            <a:off x="4879848" y="4453465"/>
            <a:ext cx="2432304" cy="64008"/>
          </a:xfrm>
          <a:prstGeom prst="rect">
            <a:avLst/>
          </a:prstGeom>
          <a:solidFill>
            <a:schemeClr val="bg2"/>
          </a:solidFill>
          <a:ln w="12700" cap="flat">
            <a:noFill/>
            <a:prstDash val="solid"/>
            <a:miter/>
          </a:ln>
        </p:spPr>
        <p:txBody>
          <a:bodyPr rtlCol="0" anchor="ctr"/>
          <a:lstStyle/>
          <a:p>
            <a:pPr algn="l" rtl="0"/>
            <a:endParaRPr lang="es-ES" noProof="0"/>
          </a:p>
        </p:txBody>
      </p:sp>
      <p:sp>
        <p:nvSpPr>
          <p:cNvPr id="9" name="Subtítulo 2">
            <a:extLst>
              <a:ext uri="{FF2B5EF4-FFF2-40B4-BE49-F238E27FC236}">
                <a16:creationId xmlns="" xmlns:a16="http://schemas.microsoft.com/office/drawing/2014/main" id="{08214E67-DE9D-42F7-B713-798383BBD13A}"/>
              </a:ext>
            </a:extLst>
          </p:cNvPr>
          <p:cNvSpPr>
            <a:spLocks noGrp="1"/>
          </p:cNvSpPr>
          <p:nvPr>
            <p:ph type="subTitle" idx="1"/>
          </p:nvPr>
        </p:nvSpPr>
        <p:spPr>
          <a:xfrm>
            <a:off x="1037021" y="4720036"/>
            <a:ext cx="10117959" cy="1101898"/>
          </a:xfrm>
        </p:spPr>
        <p:txBody>
          <a:bodyPr vert="horz" lIns="91440" tIns="45720" rIns="91440" bIns="45720" rtlCol="0">
            <a:noAutofit/>
          </a:bodyPr>
          <a:lstStyle>
            <a:lvl1pPr marL="0" indent="0" algn="ctr">
              <a:buNone/>
              <a:defRPr lang="en-US" sz="3500" b="0" i="0" dirty="0">
                <a:solidFill>
                  <a:schemeClr val="bg2"/>
                </a:solidFill>
              </a:defRPr>
            </a:lvl1pPr>
          </a:lstStyle>
          <a:p>
            <a:pPr marL="228600" lvl="0" indent="-228600" algn="ctr" rtl="0"/>
            <a:r>
              <a:rPr lang="es-ES" noProof="0" smtClean="0"/>
              <a:t>Haga clic para modificar el estilo de subtítulo del patrón</a:t>
            </a:r>
            <a:endParaRPr lang="es-ES" noProof="0"/>
          </a:p>
        </p:txBody>
      </p:sp>
    </p:spTree>
    <p:extLst>
      <p:ext uri="{BB962C8B-B14F-4D97-AF65-F5344CB8AC3E}">
        <p14:creationId xmlns:p14="http://schemas.microsoft.com/office/powerpoint/2010/main" val="40385532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ítulo y contenido">
    <p:spTree>
      <p:nvGrpSpPr>
        <p:cNvPr id="1" name=""/>
        <p:cNvGrpSpPr/>
        <p:nvPr/>
      </p:nvGrpSpPr>
      <p:grpSpPr>
        <a:xfrm>
          <a:off x="0" y="0"/>
          <a:ext cx="0" cy="0"/>
          <a:chOff x="0" y="0"/>
          <a:chExt cx="0" cy="0"/>
        </a:xfrm>
      </p:grpSpPr>
      <p:sp>
        <p:nvSpPr>
          <p:cNvPr id="10" name="Rectángulo 9">
            <a:extLst>
              <a:ext uri="{FF2B5EF4-FFF2-40B4-BE49-F238E27FC236}">
                <a16:creationId xmlns="" xmlns:a16="http://schemas.microsoft.com/office/drawing/2014/main" id="{CECF654C-A7AE-4727-9F7F-492670C3E642}"/>
              </a:ext>
            </a:extLst>
          </p:cNvPr>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rtl="0"/>
            <a:endParaRPr lang="es-ES" noProof="0"/>
          </a:p>
        </p:txBody>
      </p:sp>
      <p:sp>
        <p:nvSpPr>
          <p:cNvPr id="6" name="Rectángulo 5">
            <a:extLst>
              <a:ext uri="{FF2B5EF4-FFF2-40B4-BE49-F238E27FC236}">
                <a16:creationId xmlns="" xmlns:a16="http://schemas.microsoft.com/office/drawing/2014/main" id="{834F3F28-2A24-40B5-AC8C-5A53DC799A96}"/>
              </a:ext>
            </a:extLst>
          </p:cNvPr>
          <p:cNvSpPr/>
          <p:nvPr userDrawn="1"/>
        </p:nvSpPr>
        <p:spPr>
          <a:xfrm>
            <a:off x="129539" y="128016"/>
            <a:ext cx="11932919" cy="6601968"/>
          </a:xfrm>
          <a:prstGeom prst="rect">
            <a:avLst/>
          </a:prstGeom>
          <a:gradFill flip="none" rotWithShape="1">
            <a:gsLst>
              <a:gs pos="0">
                <a:schemeClr val="accent2">
                  <a:alpha val="80000"/>
                </a:schemeClr>
              </a:gs>
              <a:gs pos="100000">
                <a:schemeClr val="accent3">
                  <a:alpha val="80000"/>
                </a:schemeClr>
              </a:gs>
            </a:gsLst>
            <a:lin ang="1680000" scaled="0"/>
            <a:tileRect/>
          </a:gradFill>
          <a:ln w="12700" cap="flat">
            <a:noFill/>
            <a:prstDash val="solid"/>
            <a:miter/>
          </a:ln>
        </p:spPr>
        <p:txBody>
          <a:bodyPr rtlCol="0" anchor="ctr"/>
          <a:lstStyle/>
          <a:p>
            <a:pPr algn="l" rtl="0"/>
            <a:endParaRPr lang="es-ES" noProof="0"/>
          </a:p>
        </p:txBody>
      </p:sp>
      <p:sp>
        <p:nvSpPr>
          <p:cNvPr id="3" name="Marcador de número de diapositiva 2">
            <a:extLst>
              <a:ext uri="{FF2B5EF4-FFF2-40B4-BE49-F238E27FC236}">
                <a16:creationId xmlns="" xmlns:a16="http://schemas.microsoft.com/office/drawing/2014/main" id="{79D2C969-FCE5-427B-89DE-6A79722FB6FC}"/>
              </a:ext>
            </a:extLst>
          </p:cNvPr>
          <p:cNvSpPr>
            <a:spLocks noGrp="1"/>
          </p:cNvSpPr>
          <p:nvPr>
            <p:ph type="sldNum" sz="quarter" idx="10"/>
          </p:nvPr>
        </p:nvSpPr>
        <p:spPr/>
        <p:txBody>
          <a:bodyPr rtlCol="0"/>
          <a:lstStyle/>
          <a:p>
            <a:pPr rtl="0"/>
            <a:fld id="{D495E168-DA5E-4888-8D8A-92B118324C14}" type="slidenum">
              <a:rPr lang="es-ES" noProof="0" smtClean="0"/>
              <a:pPr rtl="0"/>
              <a:t>‹Nº›</a:t>
            </a:fld>
            <a:endParaRPr lang="es-ES" noProof="0"/>
          </a:p>
        </p:txBody>
      </p:sp>
      <p:sp>
        <p:nvSpPr>
          <p:cNvPr id="4" name="Marcador de fecha 3">
            <a:extLst>
              <a:ext uri="{FF2B5EF4-FFF2-40B4-BE49-F238E27FC236}">
                <a16:creationId xmlns="" xmlns:a16="http://schemas.microsoft.com/office/drawing/2014/main" id="{CC7A2807-F7BA-4350-93C3-95213A4854E0}"/>
              </a:ext>
            </a:extLst>
          </p:cNvPr>
          <p:cNvSpPr>
            <a:spLocks noGrp="1"/>
          </p:cNvSpPr>
          <p:nvPr>
            <p:ph type="dt" sz="half" idx="11"/>
          </p:nvPr>
        </p:nvSpPr>
        <p:spPr/>
        <p:txBody>
          <a:bodyPr rtlCol="0"/>
          <a:lstStyle/>
          <a:p>
            <a:pPr rtl="0"/>
            <a:r>
              <a:rPr lang="es-ES" noProof="0"/>
              <a:t>DD.MM.20AA</a:t>
            </a:r>
          </a:p>
        </p:txBody>
      </p:sp>
      <p:sp>
        <p:nvSpPr>
          <p:cNvPr id="5" name="Marcador de pie de página 4">
            <a:extLst>
              <a:ext uri="{FF2B5EF4-FFF2-40B4-BE49-F238E27FC236}">
                <a16:creationId xmlns="" xmlns:a16="http://schemas.microsoft.com/office/drawing/2014/main" id="{92F6AE88-305E-4E68-AF8E-10BCB695A1D5}"/>
              </a:ext>
            </a:extLst>
          </p:cNvPr>
          <p:cNvSpPr>
            <a:spLocks noGrp="1"/>
          </p:cNvSpPr>
          <p:nvPr>
            <p:ph type="ftr" sz="quarter" idx="12"/>
          </p:nvPr>
        </p:nvSpPr>
        <p:spPr/>
        <p:txBody>
          <a:bodyPr rtlCol="0"/>
          <a:lstStyle/>
          <a:p>
            <a:pPr rtl="0"/>
            <a:r>
              <a:rPr lang="es-ES" noProof="0"/>
              <a:t>AGREGAR UN PIE DE PÁGINA</a:t>
            </a:r>
          </a:p>
        </p:txBody>
      </p:sp>
      <p:sp>
        <p:nvSpPr>
          <p:cNvPr id="7" name="Elipse 6">
            <a:extLst>
              <a:ext uri="{FF2B5EF4-FFF2-40B4-BE49-F238E27FC236}">
                <a16:creationId xmlns="" xmlns:a16="http://schemas.microsoft.com/office/drawing/2014/main" id="{95BAC97E-3C4E-4D04-8A57-DC61E07CB8FD}"/>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rtl="0"/>
            <a:endParaRPr lang="es-ES" noProof="0"/>
          </a:p>
        </p:txBody>
      </p:sp>
      <p:sp>
        <p:nvSpPr>
          <p:cNvPr id="13" name="Rectángulo 12">
            <a:extLst>
              <a:ext uri="{FF2B5EF4-FFF2-40B4-BE49-F238E27FC236}">
                <a16:creationId xmlns="" xmlns:a16="http://schemas.microsoft.com/office/drawing/2014/main" id="{E7822F33-D675-4E6C-BD09-D9C78365BB41}"/>
              </a:ext>
            </a:extLst>
          </p:cNvPr>
          <p:cNvSpPr/>
          <p:nvPr userDrawn="1"/>
        </p:nvSpPr>
        <p:spPr>
          <a:xfrm>
            <a:off x="915026" y="1747488"/>
            <a:ext cx="4428000" cy="36576"/>
          </a:xfrm>
          <a:prstGeom prst="rect">
            <a:avLst/>
          </a:prstGeom>
          <a:solidFill>
            <a:schemeClr val="bg2"/>
          </a:solidFill>
          <a:ln w="12700" cap="flat">
            <a:noFill/>
            <a:prstDash val="solid"/>
            <a:miter/>
          </a:ln>
        </p:spPr>
        <p:txBody>
          <a:bodyPr rtlCol="0" anchor="ctr"/>
          <a:lstStyle/>
          <a:p>
            <a:pPr algn="l" rtl="0"/>
            <a:endParaRPr lang="es-ES" noProof="0"/>
          </a:p>
        </p:txBody>
      </p:sp>
      <p:sp>
        <p:nvSpPr>
          <p:cNvPr id="15" name="Marcador de posición de contenido 2">
            <a:extLst>
              <a:ext uri="{FF2B5EF4-FFF2-40B4-BE49-F238E27FC236}">
                <a16:creationId xmlns="" xmlns:a16="http://schemas.microsoft.com/office/drawing/2014/main" id="{01B00995-C0FC-4EC6-A9B0-828FB28FC47F}"/>
              </a:ext>
            </a:extLst>
          </p:cNvPr>
          <p:cNvSpPr>
            <a:spLocks noGrp="1"/>
          </p:cNvSpPr>
          <p:nvPr>
            <p:ph idx="1" hasCustomPrompt="1"/>
          </p:nvPr>
        </p:nvSpPr>
        <p:spPr>
          <a:xfrm>
            <a:off x="838200" y="1825625"/>
            <a:ext cx="10515600" cy="4351338"/>
          </a:xfrm>
        </p:spPr>
        <p:txBody>
          <a:bodyPr rtlCol="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8" name="Título 7">
            <a:extLst>
              <a:ext uri="{FF2B5EF4-FFF2-40B4-BE49-F238E27FC236}">
                <a16:creationId xmlns="" xmlns:a16="http://schemas.microsoft.com/office/drawing/2014/main" id="{51A54DF2-9EE6-43F7-A586-88CA6C624778}"/>
              </a:ext>
            </a:extLst>
          </p:cNvPr>
          <p:cNvSpPr>
            <a:spLocks noGrp="1"/>
          </p:cNvSpPr>
          <p:nvPr>
            <p:ph type="title"/>
          </p:nvPr>
        </p:nvSpPr>
        <p:spPr/>
        <p:txBody>
          <a:bodyPr rtlCol="0"/>
          <a:lstStyle>
            <a:lvl1pPr>
              <a:defRPr>
                <a:solidFill>
                  <a:schemeClr val="bg1"/>
                </a:solidFill>
              </a:defRPr>
            </a:lvl1pPr>
          </a:lstStyle>
          <a:p>
            <a:pPr rtl="0"/>
            <a:r>
              <a:rPr lang="es-ES" noProof="0" smtClean="0"/>
              <a:t>Haga clic para modificar el estilo de título del patrón</a:t>
            </a:r>
            <a:endParaRPr lang="es-ES" noProof="0"/>
          </a:p>
        </p:txBody>
      </p:sp>
    </p:spTree>
    <p:extLst>
      <p:ext uri="{BB962C8B-B14F-4D97-AF65-F5344CB8AC3E}">
        <p14:creationId xmlns:p14="http://schemas.microsoft.com/office/powerpoint/2010/main" val="33351147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os objetos">
    <p:spTree>
      <p:nvGrpSpPr>
        <p:cNvPr id="1" name=""/>
        <p:cNvGrpSpPr/>
        <p:nvPr/>
      </p:nvGrpSpPr>
      <p:grpSpPr>
        <a:xfrm>
          <a:off x="0" y="0"/>
          <a:ext cx="0" cy="0"/>
          <a:chOff x="0" y="0"/>
          <a:chExt cx="0" cy="0"/>
        </a:xfrm>
      </p:grpSpPr>
      <p:sp>
        <p:nvSpPr>
          <p:cNvPr id="10" name="Rectángulo 9">
            <a:extLst>
              <a:ext uri="{FF2B5EF4-FFF2-40B4-BE49-F238E27FC236}">
                <a16:creationId xmlns="" xmlns:a16="http://schemas.microsoft.com/office/drawing/2014/main" id="{CECF654C-A7AE-4727-9F7F-492670C3E642}"/>
              </a:ext>
            </a:extLst>
          </p:cNvPr>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rtl="0"/>
            <a:endParaRPr lang="es-ES" noProof="0"/>
          </a:p>
        </p:txBody>
      </p:sp>
      <p:sp>
        <p:nvSpPr>
          <p:cNvPr id="6" name="Rectángulo 5">
            <a:extLst>
              <a:ext uri="{FF2B5EF4-FFF2-40B4-BE49-F238E27FC236}">
                <a16:creationId xmlns="" xmlns:a16="http://schemas.microsoft.com/office/drawing/2014/main" id="{834F3F28-2A24-40B5-AC8C-5A53DC799A96}"/>
              </a:ext>
            </a:extLst>
          </p:cNvPr>
          <p:cNvSpPr/>
          <p:nvPr userDrawn="1"/>
        </p:nvSpPr>
        <p:spPr>
          <a:xfrm>
            <a:off x="129539" y="128016"/>
            <a:ext cx="11932919" cy="6601968"/>
          </a:xfrm>
          <a:prstGeom prst="rect">
            <a:avLst/>
          </a:prstGeom>
          <a:gradFill flip="none" rotWithShape="1">
            <a:gsLst>
              <a:gs pos="0">
                <a:schemeClr val="accent2">
                  <a:alpha val="80000"/>
                </a:schemeClr>
              </a:gs>
              <a:gs pos="100000">
                <a:schemeClr val="accent3">
                  <a:alpha val="80000"/>
                </a:schemeClr>
              </a:gs>
            </a:gsLst>
            <a:lin ang="1680000" scaled="0"/>
            <a:tileRect/>
          </a:gradFill>
          <a:ln w="12700" cap="flat">
            <a:noFill/>
            <a:prstDash val="solid"/>
            <a:miter/>
          </a:ln>
        </p:spPr>
        <p:txBody>
          <a:bodyPr rtlCol="0" anchor="ctr"/>
          <a:lstStyle/>
          <a:p>
            <a:pPr algn="l" rtl="0"/>
            <a:endParaRPr lang="es-ES" noProof="0"/>
          </a:p>
        </p:txBody>
      </p:sp>
      <p:sp>
        <p:nvSpPr>
          <p:cNvPr id="3" name="Marcador de número de diapositiva 2">
            <a:extLst>
              <a:ext uri="{FF2B5EF4-FFF2-40B4-BE49-F238E27FC236}">
                <a16:creationId xmlns="" xmlns:a16="http://schemas.microsoft.com/office/drawing/2014/main" id="{79D2C969-FCE5-427B-89DE-6A79722FB6FC}"/>
              </a:ext>
            </a:extLst>
          </p:cNvPr>
          <p:cNvSpPr>
            <a:spLocks noGrp="1"/>
          </p:cNvSpPr>
          <p:nvPr>
            <p:ph type="sldNum" sz="quarter" idx="10"/>
          </p:nvPr>
        </p:nvSpPr>
        <p:spPr/>
        <p:txBody>
          <a:bodyPr rtlCol="0"/>
          <a:lstStyle/>
          <a:p>
            <a:pPr rtl="0"/>
            <a:fld id="{D495E168-DA5E-4888-8D8A-92B118324C14}" type="slidenum">
              <a:rPr lang="es-ES" noProof="0" smtClean="0"/>
              <a:pPr rtl="0"/>
              <a:t>‹Nº›</a:t>
            </a:fld>
            <a:endParaRPr lang="es-ES" noProof="0"/>
          </a:p>
        </p:txBody>
      </p:sp>
      <p:sp>
        <p:nvSpPr>
          <p:cNvPr id="4" name="Marcador de fecha 3">
            <a:extLst>
              <a:ext uri="{FF2B5EF4-FFF2-40B4-BE49-F238E27FC236}">
                <a16:creationId xmlns="" xmlns:a16="http://schemas.microsoft.com/office/drawing/2014/main" id="{CC7A2807-F7BA-4350-93C3-95213A4854E0}"/>
              </a:ext>
            </a:extLst>
          </p:cNvPr>
          <p:cNvSpPr>
            <a:spLocks noGrp="1"/>
          </p:cNvSpPr>
          <p:nvPr>
            <p:ph type="dt" sz="half" idx="11"/>
          </p:nvPr>
        </p:nvSpPr>
        <p:spPr/>
        <p:txBody>
          <a:bodyPr rtlCol="0"/>
          <a:lstStyle/>
          <a:p>
            <a:pPr rtl="0"/>
            <a:r>
              <a:rPr lang="es-ES" noProof="0"/>
              <a:t>DD.MM.20AA</a:t>
            </a:r>
          </a:p>
        </p:txBody>
      </p:sp>
      <p:sp>
        <p:nvSpPr>
          <p:cNvPr id="5" name="Marcador de pie de página 4">
            <a:extLst>
              <a:ext uri="{FF2B5EF4-FFF2-40B4-BE49-F238E27FC236}">
                <a16:creationId xmlns="" xmlns:a16="http://schemas.microsoft.com/office/drawing/2014/main" id="{92F6AE88-305E-4E68-AF8E-10BCB695A1D5}"/>
              </a:ext>
            </a:extLst>
          </p:cNvPr>
          <p:cNvSpPr>
            <a:spLocks noGrp="1"/>
          </p:cNvSpPr>
          <p:nvPr>
            <p:ph type="ftr" sz="quarter" idx="12"/>
          </p:nvPr>
        </p:nvSpPr>
        <p:spPr/>
        <p:txBody>
          <a:bodyPr rtlCol="0"/>
          <a:lstStyle/>
          <a:p>
            <a:pPr rtl="0"/>
            <a:r>
              <a:rPr lang="es-ES" noProof="0"/>
              <a:t>AGREGAR UN PIE DE PÁGINA</a:t>
            </a:r>
          </a:p>
        </p:txBody>
      </p:sp>
      <p:sp>
        <p:nvSpPr>
          <p:cNvPr id="7" name="Elipse 6">
            <a:extLst>
              <a:ext uri="{FF2B5EF4-FFF2-40B4-BE49-F238E27FC236}">
                <a16:creationId xmlns="" xmlns:a16="http://schemas.microsoft.com/office/drawing/2014/main" id="{95BAC97E-3C4E-4D04-8A57-DC61E07CB8FD}"/>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rtl="0"/>
            <a:endParaRPr lang="es-ES" noProof="0"/>
          </a:p>
        </p:txBody>
      </p:sp>
      <p:sp>
        <p:nvSpPr>
          <p:cNvPr id="13" name="Rectángulo 12">
            <a:extLst>
              <a:ext uri="{FF2B5EF4-FFF2-40B4-BE49-F238E27FC236}">
                <a16:creationId xmlns="" xmlns:a16="http://schemas.microsoft.com/office/drawing/2014/main" id="{E7822F33-D675-4E6C-BD09-D9C78365BB41}"/>
              </a:ext>
            </a:extLst>
          </p:cNvPr>
          <p:cNvSpPr/>
          <p:nvPr userDrawn="1"/>
        </p:nvSpPr>
        <p:spPr>
          <a:xfrm>
            <a:off x="915026" y="1747488"/>
            <a:ext cx="4428000" cy="36576"/>
          </a:xfrm>
          <a:prstGeom prst="rect">
            <a:avLst/>
          </a:prstGeom>
          <a:solidFill>
            <a:schemeClr val="bg2"/>
          </a:solidFill>
          <a:ln w="12700" cap="flat">
            <a:noFill/>
            <a:prstDash val="solid"/>
            <a:miter/>
          </a:ln>
        </p:spPr>
        <p:txBody>
          <a:bodyPr rtlCol="0" anchor="ctr"/>
          <a:lstStyle/>
          <a:p>
            <a:pPr algn="l" rtl="0"/>
            <a:endParaRPr lang="es-ES" noProof="0"/>
          </a:p>
        </p:txBody>
      </p:sp>
      <p:sp>
        <p:nvSpPr>
          <p:cNvPr id="8" name="Título 7">
            <a:extLst>
              <a:ext uri="{FF2B5EF4-FFF2-40B4-BE49-F238E27FC236}">
                <a16:creationId xmlns="" xmlns:a16="http://schemas.microsoft.com/office/drawing/2014/main" id="{51A54DF2-9EE6-43F7-A586-88CA6C624778}"/>
              </a:ext>
            </a:extLst>
          </p:cNvPr>
          <p:cNvSpPr>
            <a:spLocks noGrp="1"/>
          </p:cNvSpPr>
          <p:nvPr>
            <p:ph type="title"/>
          </p:nvPr>
        </p:nvSpPr>
        <p:spPr/>
        <p:txBody>
          <a:bodyPr rtlCol="0"/>
          <a:lstStyle>
            <a:lvl1pPr>
              <a:defRPr>
                <a:solidFill>
                  <a:schemeClr val="bg1"/>
                </a:solidFill>
              </a:defRPr>
            </a:lvl1pPr>
          </a:lstStyle>
          <a:p>
            <a:pPr rtl="0"/>
            <a:r>
              <a:rPr lang="es-ES" noProof="0" smtClean="0"/>
              <a:t>Haga clic para modificar el estilo de título del patrón</a:t>
            </a:r>
            <a:endParaRPr lang="es-ES" noProof="0"/>
          </a:p>
        </p:txBody>
      </p:sp>
      <p:sp>
        <p:nvSpPr>
          <p:cNvPr id="11" name="Marcador de posición de contenido 2">
            <a:extLst>
              <a:ext uri="{FF2B5EF4-FFF2-40B4-BE49-F238E27FC236}">
                <a16:creationId xmlns="" xmlns:a16="http://schemas.microsoft.com/office/drawing/2014/main" id="{A122F4F2-F130-4DBE-B244-1D59BBE5CD9D}"/>
              </a:ext>
            </a:extLst>
          </p:cNvPr>
          <p:cNvSpPr>
            <a:spLocks noGrp="1"/>
          </p:cNvSpPr>
          <p:nvPr>
            <p:ph sz="half" idx="1" hasCustomPrompt="1"/>
          </p:nvPr>
        </p:nvSpPr>
        <p:spPr>
          <a:xfrm>
            <a:off x="838200" y="1825625"/>
            <a:ext cx="5181600" cy="4351338"/>
          </a:xfrm>
        </p:spPr>
        <p:txBody>
          <a:bodyPr rtlCol="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12" name="Marcador de posición de contenido 3">
            <a:extLst>
              <a:ext uri="{FF2B5EF4-FFF2-40B4-BE49-F238E27FC236}">
                <a16:creationId xmlns="" xmlns:a16="http://schemas.microsoft.com/office/drawing/2014/main" id="{D4CE5575-876A-4335-83ED-6B346DA1B4D2}"/>
              </a:ext>
            </a:extLst>
          </p:cNvPr>
          <p:cNvSpPr>
            <a:spLocks noGrp="1"/>
          </p:cNvSpPr>
          <p:nvPr>
            <p:ph sz="half" idx="2" hasCustomPrompt="1"/>
          </p:nvPr>
        </p:nvSpPr>
        <p:spPr>
          <a:xfrm>
            <a:off x="6172200" y="1825625"/>
            <a:ext cx="5181600" cy="4351338"/>
          </a:xfrm>
        </p:spPr>
        <p:txBody>
          <a:bodyPr rtlCol="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Tree>
    <p:extLst>
      <p:ext uri="{BB962C8B-B14F-4D97-AF65-F5344CB8AC3E}">
        <p14:creationId xmlns:p14="http://schemas.microsoft.com/office/powerpoint/2010/main" val="16250358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ación">
    <p:spTree>
      <p:nvGrpSpPr>
        <p:cNvPr id="1" name=""/>
        <p:cNvGrpSpPr/>
        <p:nvPr/>
      </p:nvGrpSpPr>
      <p:grpSpPr>
        <a:xfrm>
          <a:off x="0" y="0"/>
          <a:ext cx="0" cy="0"/>
          <a:chOff x="0" y="0"/>
          <a:chExt cx="0" cy="0"/>
        </a:xfrm>
      </p:grpSpPr>
      <p:sp>
        <p:nvSpPr>
          <p:cNvPr id="10" name="Rectángulo 9">
            <a:extLst>
              <a:ext uri="{FF2B5EF4-FFF2-40B4-BE49-F238E27FC236}">
                <a16:creationId xmlns="" xmlns:a16="http://schemas.microsoft.com/office/drawing/2014/main" id="{CECF654C-A7AE-4727-9F7F-492670C3E642}"/>
              </a:ext>
            </a:extLst>
          </p:cNvPr>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rtl="0"/>
            <a:endParaRPr lang="es-ES" noProof="0"/>
          </a:p>
        </p:txBody>
      </p:sp>
      <p:sp>
        <p:nvSpPr>
          <p:cNvPr id="6" name="Rectángulo 5">
            <a:extLst>
              <a:ext uri="{FF2B5EF4-FFF2-40B4-BE49-F238E27FC236}">
                <a16:creationId xmlns="" xmlns:a16="http://schemas.microsoft.com/office/drawing/2014/main" id="{834F3F28-2A24-40B5-AC8C-5A53DC799A96}"/>
              </a:ext>
            </a:extLst>
          </p:cNvPr>
          <p:cNvSpPr/>
          <p:nvPr userDrawn="1"/>
        </p:nvSpPr>
        <p:spPr>
          <a:xfrm>
            <a:off x="129539" y="128016"/>
            <a:ext cx="11932919" cy="6601968"/>
          </a:xfrm>
          <a:prstGeom prst="rect">
            <a:avLst/>
          </a:prstGeom>
          <a:gradFill flip="none" rotWithShape="1">
            <a:gsLst>
              <a:gs pos="0">
                <a:schemeClr val="accent2">
                  <a:alpha val="80000"/>
                </a:schemeClr>
              </a:gs>
              <a:gs pos="100000">
                <a:schemeClr val="accent3">
                  <a:alpha val="80000"/>
                </a:schemeClr>
              </a:gs>
            </a:gsLst>
            <a:lin ang="1680000" scaled="0"/>
            <a:tileRect/>
          </a:gradFill>
          <a:ln w="12700" cap="flat">
            <a:noFill/>
            <a:prstDash val="solid"/>
            <a:miter/>
          </a:ln>
        </p:spPr>
        <p:txBody>
          <a:bodyPr rtlCol="0" anchor="ctr"/>
          <a:lstStyle/>
          <a:p>
            <a:pPr algn="l" rtl="0"/>
            <a:endParaRPr lang="es-ES" noProof="0"/>
          </a:p>
        </p:txBody>
      </p:sp>
      <p:sp>
        <p:nvSpPr>
          <p:cNvPr id="3" name="Marcador de número de diapositiva 2">
            <a:extLst>
              <a:ext uri="{FF2B5EF4-FFF2-40B4-BE49-F238E27FC236}">
                <a16:creationId xmlns="" xmlns:a16="http://schemas.microsoft.com/office/drawing/2014/main" id="{79D2C969-FCE5-427B-89DE-6A79722FB6FC}"/>
              </a:ext>
            </a:extLst>
          </p:cNvPr>
          <p:cNvSpPr>
            <a:spLocks noGrp="1"/>
          </p:cNvSpPr>
          <p:nvPr>
            <p:ph type="sldNum" sz="quarter" idx="10"/>
          </p:nvPr>
        </p:nvSpPr>
        <p:spPr/>
        <p:txBody>
          <a:bodyPr rtlCol="0"/>
          <a:lstStyle/>
          <a:p>
            <a:pPr rtl="0"/>
            <a:fld id="{D495E168-DA5E-4888-8D8A-92B118324C14}" type="slidenum">
              <a:rPr lang="es-ES" noProof="0" smtClean="0"/>
              <a:pPr rtl="0"/>
              <a:t>‹Nº›</a:t>
            </a:fld>
            <a:endParaRPr lang="es-ES" noProof="0"/>
          </a:p>
        </p:txBody>
      </p:sp>
      <p:sp>
        <p:nvSpPr>
          <p:cNvPr id="4" name="Marcador de fecha 3">
            <a:extLst>
              <a:ext uri="{FF2B5EF4-FFF2-40B4-BE49-F238E27FC236}">
                <a16:creationId xmlns="" xmlns:a16="http://schemas.microsoft.com/office/drawing/2014/main" id="{CC7A2807-F7BA-4350-93C3-95213A4854E0}"/>
              </a:ext>
            </a:extLst>
          </p:cNvPr>
          <p:cNvSpPr>
            <a:spLocks noGrp="1"/>
          </p:cNvSpPr>
          <p:nvPr>
            <p:ph type="dt" sz="half" idx="11"/>
          </p:nvPr>
        </p:nvSpPr>
        <p:spPr/>
        <p:txBody>
          <a:bodyPr rtlCol="0"/>
          <a:lstStyle/>
          <a:p>
            <a:pPr rtl="0"/>
            <a:r>
              <a:rPr lang="es-ES" noProof="0"/>
              <a:t>DD.MM.20AA</a:t>
            </a:r>
          </a:p>
        </p:txBody>
      </p:sp>
      <p:sp>
        <p:nvSpPr>
          <p:cNvPr id="5" name="Marcador de pie de página 4">
            <a:extLst>
              <a:ext uri="{FF2B5EF4-FFF2-40B4-BE49-F238E27FC236}">
                <a16:creationId xmlns="" xmlns:a16="http://schemas.microsoft.com/office/drawing/2014/main" id="{92F6AE88-305E-4E68-AF8E-10BCB695A1D5}"/>
              </a:ext>
            </a:extLst>
          </p:cNvPr>
          <p:cNvSpPr>
            <a:spLocks noGrp="1"/>
          </p:cNvSpPr>
          <p:nvPr>
            <p:ph type="ftr" sz="quarter" idx="12"/>
          </p:nvPr>
        </p:nvSpPr>
        <p:spPr/>
        <p:txBody>
          <a:bodyPr rtlCol="0"/>
          <a:lstStyle/>
          <a:p>
            <a:pPr rtl="0"/>
            <a:r>
              <a:rPr lang="es-ES" noProof="0"/>
              <a:t>AGREGAR UN PIE DE PÁGINA</a:t>
            </a:r>
          </a:p>
        </p:txBody>
      </p:sp>
      <p:sp>
        <p:nvSpPr>
          <p:cNvPr id="7" name="Elipse 6">
            <a:extLst>
              <a:ext uri="{FF2B5EF4-FFF2-40B4-BE49-F238E27FC236}">
                <a16:creationId xmlns="" xmlns:a16="http://schemas.microsoft.com/office/drawing/2014/main" id="{95BAC97E-3C4E-4D04-8A57-DC61E07CB8FD}"/>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rtl="0"/>
            <a:endParaRPr lang="es-ES" noProof="0"/>
          </a:p>
        </p:txBody>
      </p:sp>
      <p:sp>
        <p:nvSpPr>
          <p:cNvPr id="13" name="Rectángulo 12">
            <a:extLst>
              <a:ext uri="{FF2B5EF4-FFF2-40B4-BE49-F238E27FC236}">
                <a16:creationId xmlns="" xmlns:a16="http://schemas.microsoft.com/office/drawing/2014/main" id="{E7822F33-D675-4E6C-BD09-D9C78365BB41}"/>
              </a:ext>
            </a:extLst>
          </p:cNvPr>
          <p:cNvSpPr/>
          <p:nvPr userDrawn="1"/>
        </p:nvSpPr>
        <p:spPr>
          <a:xfrm>
            <a:off x="915026" y="1747488"/>
            <a:ext cx="4428000" cy="36576"/>
          </a:xfrm>
          <a:prstGeom prst="rect">
            <a:avLst/>
          </a:prstGeom>
          <a:solidFill>
            <a:schemeClr val="bg2"/>
          </a:solidFill>
          <a:ln w="12700" cap="flat">
            <a:noFill/>
            <a:prstDash val="solid"/>
            <a:miter/>
          </a:ln>
        </p:spPr>
        <p:txBody>
          <a:bodyPr rtlCol="0" anchor="ctr"/>
          <a:lstStyle/>
          <a:p>
            <a:pPr algn="l" rtl="0"/>
            <a:endParaRPr lang="es-ES" noProof="0"/>
          </a:p>
        </p:txBody>
      </p:sp>
      <p:sp>
        <p:nvSpPr>
          <p:cNvPr id="8" name="Título 7">
            <a:extLst>
              <a:ext uri="{FF2B5EF4-FFF2-40B4-BE49-F238E27FC236}">
                <a16:creationId xmlns="" xmlns:a16="http://schemas.microsoft.com/office/drawing/2014/main" id="{51A54DF2-9EE6-43F7-A586-88CA6C624778}"/>
              </a:ext>
            </a:extLst>
          </p:cNvPr>
          <p:cNvSpPr>
            <a:spLocks noGrp="1"/>
          </p:cNvSpPr>
          <p:nvPr>
            <p:ph type="title"/>
          </p:nvPr>
        </p:nvSpPr>
        <p:spPr/>
        <p:txBody>
          <a:bodyPr rtlCol="0"/>
          <a:lstStyle>
            <a:lvl1pPr>
              <a:defRPr>
                <a:solidFill>
                  <a:schemeClr val="bg1"/>
                </a:solidFill>
              </a:defRPr>
            </a:lvl1pPr>
          </a:lstStyle>
          <a:p>
            <a:pPr rtl="0"/>
            <a:r>
              <a:rPr lang="es-ES" noProof="0" smtClean="0"/>
              <a:t>Haga clic para modificar el estilo de título del patrón</a:t>
            </a:r>
            <a:endParaRPr lang="es-ES" noProof="0"/>
          </a:p>
        </p:txBody>
      </p:sp>
      <p:sp>
        <p:nvSpPr>
          <p:cNvPr id="11" name="Marcador de texto 2">
            <a:extLst>
              <a:ext uri="{FF2B5EF4-FFF2-40B4-BE49-F238E27FC236}">
                <a16:creationId xmlns="" xmlns:a16="http://schemas.microsoft.com/office/drawing/2014/main" id="{D1F82F6E-10E8-4A58-9655-E18D14D7901F}"/>
              </a:ext>
            </a:extLst>
          </p:cNvPr>
          <p:cNvSpPr>
            <a:spLocks noGrp="1"/>
          </p:cNvSpPr>
          <p:nvPr>
            <p:ph type="body" idx="1" hasCustomPrompt="1"/>
          </p:nvPr>
        </p:nvSpPr>
        <p:spPr>
          <a:xfrm>
            <a:off x="839788" y="1840863"/>
            <a:ext cx="5157787" cy="664211"/>
          </a:xfrm>
        </p:spPr>
        <p:txBody>
          <a:bodyPr rtlCol="0" anchor="b"/>
          <a:lstStyle>
            <a:lvl1pPr marL="0" indent="0">
              <a:buNone/>
              <a:defRPr sz="2400" b="1">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Editar estilos de texto del patrón</a:t>
            </a:r>
          </a:p>
        </p:txBody>
      </p:sp>
      <p:sp>
        <p:nvSpPr>
          <p:cNvPr id="12" name="Marcador de posición de contenido 3">
            <a:extLst>
              <a:ext uri="{FF2B5EF4-FFF2-40B4-BE49-F238E27FC236}">
                <a16:creationId xmlns="" xmlns:a16="http://schemas.microsoft.com/office/drawing/2014/main" id="{C2F6C18E-5BCB-42EF-9310-5BD6E011DF2F}"/>
              </a:ext>
            </a:extLst>
          </p:cNvPr>
          <p:cNvSpPr>
            <a:spLocks noGrp="1"/>
          </p:cNvSpPr>
          <p:nvPr>
            <p:ph sz="half" idx="2" hasCustomPrompt="1"/>
          </p:nvPr>
        </p:nvSpPr>
        <p:spPr>
          <a:xfrm>
            <a:off x="839788" y="2505075"/>
            <a:ext cx="5157787" cy="3684588"/>
          </a:xfrm>
        </p:spPr>
        <p:txBody>
          <a:bodyPr rtlCol="0">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14" name="Marcador de posición de texto 4">
            <a:extLst>
              <a:ext uri="{FF2B5EF4-FFF2-40B4-BE49-F238E27FC236}">
                <a16:creationId xmlns="" xmlns:a16="http://schemas.microsoft.com/office/drawing/2014/main" id="{9BA2923F-D123-40C6-A193-B86D683D5B51}"/>
              </a:ext>
            </a:extLst>
          </p:cNvPr>
          <p:cNvSpPr>
            <a:spLocks noGrp="1"/>
          </p:cNvSpPr>
          <p:nvPr>
            <p:ph type="body" sz="quarter" idx="3" hasCustomPrompt="1"/>
          </p:nvPr>
        </p:nvSpPr>
        <p:spPr>
          <a:xfrm>
            <a:off x="6172200" y="1840863"/>
            <a:ext cx="5183188" cy="664212"/>
          </a:xfrm>
        </p:spPr>
        <p:txBody>
          <a:bodyPr rtlCol="0" anchor="b"/>
          <a:lstStyle>
            <a:lvl1pPr marL="0" indent="0">
              <a:buNone/>
              <a:defRPr sz="2400" b="1">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Editar estilos de texto del patrón</a:t>
            </a:r>
          </a:p>
        </p:txBody>
      </p:sp>
      <p:sp>
        <p:nvSpPr>
          <p:cNvPr id="16" name="Marcador de posición de contenido 5">
            <a:extLst>
              <a:ext uri="{FF2B5EF4-FFF2-40B4-BE49-F238E27FC236}">
                <a16:creationId xmlns="" xmlns:a16="http://schemas.microsoft.com/office/drawing/2014/main" id="{8305C175-94AC-44DD-9321-0A8DBDF22DA9}"/>
              </a:ext>
            </a:extLst>
          </p:cNvPr>
          <p:cNvSpPr>
            <a:spLocks noGrp="1"/>
          </p:cNvSpPr>
          <p:nvPr>
            <p:ph sz="quarter" idx="4" hasCustomPrompt="1"/>
          </p:nvPr>
        </p:nvSpPr>
        <p:spPr>
          <a:xfrm>
            <a:off x="6172200" y="2505075"/>
            <a:ext cx="5183188" cy="3684588"/>
          </a:xfrm>
        </p:spPr>
        <p:txBody>
          <a:bodyPr rtlCol="0">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Tree>
    <p:extLst>
      <p:ext uri="{BB962C8B-B14F-4D97-AF65-F5344CB8AC3E}">
        <p14:creationId xmlns:p14="http://schemas.microsoft.com/office/powerpoint/2010/main" val="2759988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ido con título">
    <p:spTree>
      <p:nvGrpSpPr>
        <p:cNvPr id="1" name=""/>
        <p:cNvGrpSpPr/>
        <p:nvPr/>
      </p:nvGrpSpPr>
      <p:grpSpPr>
        <a:xfrm>
          <a:off x="0" y="0"/>
          <a:ext cx="0" cy="0"/>
          <a:chOff x="0" y="0"/>
          <a:chExt cx="0" cy="0"/>
        </a:xfrm>
      </p:grpSpPr>
      <p:sp>
        <p:nvSpPr>
          <p:cNvPr id="10" name="Rectángulo 9">
            <a:extLst>
              <a:ext uri="{FF2B5EF4-FFF2-40B4-BE49-F238E27FC236}">
                <a16:creationId xmlns="" xmlns:a16="http://schemas.microsoft.com/office/drawing/2014/main" id="{CECF654C-A7AE-4727-9F7F-492670C3E642}"/>
              </a:ext>
            </a:extLst>
          </p:cNvPr>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rtl="0"/>
            <a:endParaRPr lang="es-ES" noProof="0"/>
          </a:p>
        </p:txBody>
      </p:sp>
      <p:sp>
        <p:nvSpPr>
          <p:cNvPr id="6" name="Rectángulo 5">
            <a:extLst>
              <a:ext uri="{FF2B5EF4-FFF2-40B4-BE49-F238E27FC236}">
                <a16:creationId xmlns="" xmlns:a16="http://schemas.microsoft.com/office/drawing/2014/main" id="{834F3F28-2A24-40B5-AC8C-5A53DC799A96}"/>
              </a:ext>
            </a:extLst>
          </p:cNvPr>
          <p:cNvSpPr/>
          <p:nvPr userDrawn="1"/>
        </p:nvSpPr>
        <p:spPr>
          <a:xfrm>
            <a:off x="129539" y="128016"/>
            <a:ext cx="11932919" cy="6601968"/>
          </a:xfrm>
          <a:prstGeom prst="rect">
            <a:avLst/>
          </a:prstGeom>
          <a:gradFill flip="none" rotWithShape="1">
            <a:gsLst>
              <a:gs pos="0">
                <a:schemeClr val="accent2">
                  <a:alpha val="80000"/>
                </a:schemeClr>
              </a:gs>
              <a:gs pos="100000">
                <a:schemeClr val="accent3">
                  <a:alpha val="80000"/>
                </a:schemeClr>
              </a:gs>
            </a:gsLst>
            <a:lin ang="1680000" scaled="0"/>
            <a:tileRect/>
          </a:gradFill>
          <a:ln w="12700" cap="flat">
            <a:noFill/>
            <a:prstDash val="solid"/>
            <a:miter/>
          </a:ln>
        </p:spPr>
        <p:txBody>
          <a:bodyPr rtlCol="0" anchor="ctr"/>
          <a:lstStyle/>
          <a:p>
            <a:pPr algn="l" rtl="0"/>
            <a:endParaRPr lang="es-ES" noProof="0"/>
          </a:p>
        </p:txBody>
      </p:sp>
      <p:sp>
        <p:nvSpPr>
          <p:cNvPr id="3" name="Marcador de número de diapositiva 2">
            <a:extLst>
              <a:ext uri="{FF2B5EF4-FFF2-40B4-BE49-F238E27FC236}">
                <a16:creationId xmlns="" xmlns:a16="http://schemas.microsoft.com/office/drawing/2014/main" id="{79D2C969-FCE5-427B-89DE-6A79722FB6FC}"/>
              </a:ext>
            </a:extLst>
          </p:cNvPr>
          <p:cNvSpPr>
            <a:spLocks noGrp="1"/>
          </p:cNvSpPr>
          <p:nvPr>
            <p:ph type="sldNum" sz="quarter" idx="10"/>
          </p:nvPr>
        </p:nvSpPr>
        <p:spPr/>
        <p:txBody>
          <a:bodyPr rtlCol="0"/>
          <a:lstStyle/>
          <a:p>
            <a:pPr rtl="0"/>
            <a:fld id="{D495E168-DA5E-4888-8D8A-92B118324C14}" type="slidenum">
              <a:rPr lang="es-ES" noProof="0" smtClean="0"/>
              <a:pPr rtl="0"/>
              <a:t>‹Nº›</a:t>
            </a:fld>
            <a:endParaRPr lang="es-ES" noProof="0"/>
          </a:p>
        </p:txBody>
      </p:sp>
      <p:sp>
        <p:nvSpPr>
          <p:cNvPr id="4" name="Marcador de fecha 3">
            <a:extLst>
              <a:ext uri="{FF2B5EF4-FFF2-40B4-BE49-F238E27FC236}">
                <a16:creationId xmlns="" xmlns:a16="http://schemas.microsoft.com/office/drawing/2014/main" id="{CC7A2807-F7BA-4350-93C3-95213A4854E0}"/>
              </a:ext>
            </a:extLst>
          </p:cNvPr>
          <p:cNvSpPr>
            <a:spLocks noGrp="1"/>
          </p:cNvSpPr>
          <p:nvPr>
            <p:ph type="dt" sz="half" idx="11"/>
          </p:nvPr>
        </p:nvSpPr>
        <p:spPr/>
        <p:txBody>
          <a:bodyPr rtlCol="0"/>
          <a:lstStyle/>
          <a:p>
            <a:pPr rtl="0"/>
            <a:r>
              <a:rPr lang="es-ES" noProof="0"/>
              <a:t>DD.MM.20AA</a:t>
            </a:r>
          </a:p>
        </p:txBody>
      </p:sp>
      <p:sp>
        <p:nvSpPr>
          <p:cNvPr id="5" name="Marcador de pie de página 4">
            <a:extLst>
              <a:ext uri="{FF2B5EF4-FFF2-40B4-BE49-F238E27FC236}">
                <a16:creationId xmlns="" xmlns:a16="http://schemas.microsoft.com/office/drawing/2014/main" id="{92F6AE88-305E-4E68-AF8E-10BCB695A1D5}"/>
              </a:ext>
            </a:extLst>
          </p:cNvPr>
          <p:cNvSpPr>
            <a:spLocks noGrp="1"/>
          </p:cNvSpPr>
          <p:nvPr>
            <p:ph type="ftr" sz="quarter" idx="12"/>
          </p:nvPr>
        </p:nvSpPr>
        <p:spPr/>
        <p:txBody>
          <a:bodyPr rtlCol="0"/>
          <a:lstStyle/>
          <a:p>
            <a:pPr rtl="0"/>
            <a:r>
              <a:rPr lang="es-ES" noProof="0"/>
              <a:t>AGREGAR UN PIE DE PÁGINA</a:t>
            </a:r>
          </a:p>
        </p:txBody>
      </p:sp>
      <p:sp>
        <p:nvSpPr>
          <p:cNvPr id="7" name="Elipse 6">
            <a:extLst>
              <a:ext uri="{FF2B5EF4-FFF2-40B4-BE49-F238E27FC236}">
                <a16:creationId xmlns="" xmlns:a16="http://schemas.microsoft.com/office/drawing/2014/main" id="{95BAC97E-3C4E-4D04-8A57-DC61E07CB8FD}"/>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rtl="0"/>
            <a:endParaRPr lang="es-ES" noProof="0"/>
          </a:p>
        </p:txBody>
      </p:sp>
      <p:sp>
        <p:nvSpPr>
          <p:cNvPr id="13" name="Rectángulo 12">
            <a:extLst>
              <a:ext uri="{FF2B5EF4-FFF2-40B4-BE49-F238E27FC236}">
                <a16:creationId xmlns="" xmlns:a16="http://schemas.microsoft.com/office/drawing/2014/main" id="{E7822F33-D675-4E6C-BD09-D9C78365BB41}"/>
              </a:ext>
            </a:extLst>
          </p:cNvPr>
          <p:cNvSpPr/>
          <p:nvPr userDrawn="1"/>
        </p:nvSpPr>
        <p:spPr>
          <a:xfrm>
            <a:off x="915026" y="2105709"/>
            <a:ext cx="3749040" cy="36576"/>
          </a:xfrm>
          <a:prstGeom prst="rect">
            <a:avLst/>
          </a:prstGeom>
          <a:solidFill>
            <a:schemeClr val="bg2"/>
          </a:solidFill>
          <a:ln w="12700" cap="flat">
            <a:noFill/>
            <a:prstDash val="solid"/>
            <a:miter/>
          </a:ln>
        </p:spPr>
        <p:txBody>
          <a:bodyPr rtlCol="0" anchor="ctr"/>
          <a:lstStyle/>
          <a:p>
            <a:pPr algn="l" rtl="0"/>
            <a:endParaRPr lang="es-ES" noProof="0"/>
          </a:p>
        </p:txBody>
      </p:sp>
      <p:sp>
        <p:nvSpPr>
          <p:cNvPr id="11" name="Título 1">
            <a:extLst>
              <a:ext uri="{FF2B5EF4-FFF2-40B4-BE49-F238E27FC236}">
                <a16:creationId xmlns="" xmlns:a16="http://schemas.microsoft.com/office/drawing/2014/main" id="{B1C3E675-6E45-4A81-AEA3-D36388222894}"/>
              </a:ext>
            </a:extLst>
          </p:cNvPr>
          <p:cNvSpPr>
            <a:spLocks noGrp="1"/>
          </p:cNvSpPr>
          <p:nvPr>
            <p:ph type="title"/>
          </p:nvPr>
        </p:nvSpPr>
        <p:spPr>
          <a:xfrm>
            <a:off x="839788" y="457200"/>
            <a:ext cx="3932237" cy="1600200"/>
          </a:xfrm>
        </p:spPr>
        <p:txBody>
          <a:bodyPr rtlCol="0" anchor="b"/>
          <a:lstStyle>
            <a:lvl1pPr>
              <a:defRPr sz="3200">
                <a:solidFill>
                  <a:schemeClr val="bg1"/>
                </a:solidFill>
              </a:defRPr>
            </a:lvl1pPr>
          </a:lstStyle>
          <a:p>
            <a:pPr rtl="0"/>
            <a:r>
              <a:rPr lang="es-ES" noProof="0" smtClean="0"/>
              <a:t>Haga clic para modificar el estilo de título del patrón</a:t>
            </a:r>
            <a:endParaRPr lang="es-ES" noProof="0"/>
          </a:p>
        </p:txBody>
      </p:sp>
      <p:sp>
        <p:nvSpPr>
          <p:cNvPr id="12" name="Marcador de texto 3">
            <a:extLst>
              <a:ext uri="{FF2B5EF4-FFF2-40B4-BE49-F238E27FC236}">
                <a16:creationId xmlns="" xmlns:a16="http://schemas.microsoft.com/office/drawing/2014/main" id="{1E4B599D-7641-40C1-8DAE-110A36403CFF}"/>
              </a:ext>
            </a:extLst>
          </p:cNvPr>
          <p:cNvSpPr>
            <a:spLocks noGrp="1"/>
          </p:cNvSpPr>
          <p:nvPr>
            <p:ph type="body" sz="half" idx="2" hasCustomPrompt="1"/>
          </p:nvPr>
        </p:nvSpPr>
        <p:spPr>
          <a:xfrm>
            <a:off x="839788" y="2177592"/>
            <a:ext cx="3932237" cy="3691396"/>
          </a:xfrm>
        </p:spPr>
        <p:txBody>
          <a:bodyPr rtlCol="0"/>
          <a:lstStyle>
            <a:lvl1pPr marL="0" indent="0">
              <a:buNone/>
              <a:defRPr sz="160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s-ES" noProof="0"/>
              <a:t>Editar estilos de texto del patrón</a:t>
            </a:r>
          </a:p>
        </p:txBody>
      </p:sp>
      <p:sp>
        <p:nvSpPr>
          <p:cNvPr id="14" name="Marcador de posición de contenido 2">
            <a:extLst>
              <a:ext uri="{FF2B5EF4-FFF2-40B4-BE49-F238E27FC236}">
                <a16:creationId xmlns="" xmlns:a16="http://schemas.microsoft.com/office/drawing/2014/main" id="{709FEF38-E3A7-4527-97CB-AF528BAEBA8F}"/>
              </a:ext>
            </a:extLst>
          </p:cNvPr>
          <p:cNvSpPr>
            <a:spLocks noGrp="1"/>
          </p:cNvSpPr>
          <p:nvPr>
            <p:ph idx="1" hasCustomPrompt="1"/>
          </p:nvPr>
        </p:nvSpPr>
        <p:spPr>
          <a:xfrm>
            <a:off x="5180012" y="457200"/>
            <a:ext cx="6172200" cy="5408613"/>
          </a:xfrm>
        </p:spPr>
        <p:txBody>
          <a:bodyPr rtlCol="0">
            <a:normAutofit/>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2000"/>
            </a:lvl6pPr>
            <a:lvl7pPr>
              <a:defRPr sz="2000"/>
            </a:lvl7pPr>
            <a:lvl8pPr>
              <a:defRPr sz="2000"/>
            </a:lvl8pPr>
            <a:lvl9pPr>
              <a:defRPr sz="2000"/>
            </a:lvl9p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Tree>
    <p:extLst>
      <p:ext uri="{BB962C8B-B14F-4D97-AF65-F5344CB8AC3E}">
        <p14:creationId xmlns:p14="http://schemas.microsoft.com/office/powerpoint/2010/main" val="37279474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magen con leyenda">
    <p:spTree>
      <p:nvGrpSpPr>
        <p:cNvPr id="1" name=""/>
        <p:cNvGrpSpPr/>
        <p:nvPr/>
      </p:nvGrpSpPr>
      <p:grpSpPr>
        <a:xfrm>
          <a:off x="0" y="0"/>
          <a:ext cx="0" cy="0"/>
          <a:chOff x="0" y="0"/>
          <a:chExt cx="0" cy="0"/>
        </a:xfrm>
      </p:grpSpPr>
      <p:sp>
        <p:nvSpPr>
          <p:cNvPr id="10" name="Rectángulo 9">
            <a:extLst>
              <a:ext uri="{FF2B5EF4-FFF2-40B4-BE49-F238E27FC236}">
                <a16:creationId xmlns="" xmlns:a16="http://schemas.microsoft.com/office/drawing/2014/main" id="{CECF654C-A7AE-4727-9F7F-492670C3E642}"/>
              </a:ext>
            </a:extLst>
          </p:cNvPr>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rtl="0"/>
            <a:endParaRPr lang="es-ES" noProof="0"/>
          </a:p>
        </p:txBody>
      </p:sp>
      <p:sp>
        <p:nvSpPr>
          <p:cNvPr id="6" name="Rectángulo 5">
            <a:extLst>
              <a:ext uri="{FF2B5EF4-FFF2-40B4-BE49-F238E27FC236}">
                <a16:creationId xmlns="" xmlns:a16="http://schemas.microsoft.com/office/drawing/2014/main" id="{834F3F28-2A24-40B5-AC8C-5A53DC799A96}"/>
              </a:ext>
            </a:extLst>
          </p:cNvPr>
          <p:cNvSpPr/>
          <p:nvPr userDrawn="1"/>
        </p:nvSpPr>
        <p:spPr>
          <a:xfrm>
            <a:off x="129539" y="128016"/>
            <a:ext cx="11932919" cy="6601968"/>
          </a:xfrm>
          <a:prstGeom prst="rect">
            <a:avLst/>
          </a:prstGeom>
          <a:gradFill flip="none" rotWithShape="1">
            <a:gsLst>
              <a:gs pos="0">
                <a:schemeClr val="accent2">
                  <a:alpha val="80000"/>
                </a:schemeClr>
              </a:gs>
              <a:gs pos="100000">
                <a:schemeClr val="accent3">
                  <a:alpha val="80000"/>
                </a:schemeClr>
              </a:gs>
            </a:gsLst>
            <a:lin ang="1680000" scaled="0"/>
            <a:tileRect/>
          </a:gradFill>
          <a:ln w="12700" cap="flat">
            <a:noFill/>
            <a:prstDash val="solid"/>
            <a:miter/>
          </a:ln>
        </p:spPr>
        <p:txBody>
          <a:bodyPr rtlCol="0" anchor="ctr"/>
          <a:lstStyle/>
          <a:p>
            <a:pPr algn="l" rtl="0"/>
            <a:endParaRPr lang="es-ES" noProof="0"/>
          </a:p>
        </p:txBody>
      </p:sp>
      <p:sp>
        <p:nvSpPr>
          <p:cNvPr id="3" name="Marcador de número de diapositiva 2">
            <a:extLst>
              <a:ext uri="{FF2B5EF4-FFF2-40B4-BE49-F238E27FC236}">
                <a16:creationId xmlns="" xmlns:a16="http://schemas.microsoft.com/office/drawing/2014/main" id="{79D2C969-FCE5-427B-89DE-6A79722FB6FC}"/>
              </a:ext>
            </a:extLst>
          </p:cNvPr>
          <p:cNvSpPr>
            <a:spLocks noGrp="1"/>
          </p:cNvSpPr>
          <p:nvPr>
            <p:ph type="sldNum" sz="quarter" idx="10"/>
          </p:nvPr>
        </p:nvSpPr>
        <p:spPr/>
        <p:txBody>
          <a:bodyPr rtlCol="0"/>
          <a:lstStyle/>
          <a:p>
            <a:pPr rtl="0"/>
            <a:fld id="{D495E168-DA5E-4888-8D8A-92B118324C14}" type="slidenum">
              <a:rPr lang="es-ES" noProof="0" smtClean="0"/>
              <a:pPr rtl="0"/>
              <a:t>‹Nº›</a:t>
            </a:fld>
            <a:endParaRPr lang="es-ES" noProof="0"/>
          </a:p>
        </p:txBody>
      </p:sp>
      <p:sp>
        <p:nvSpPr>
          <p:cNvPr id="4" name="Marcador de fecha 3">
            <a:extLst>
              <a:ext uri="{FF2B5EF4-FFF2-40B4-BE49-F238E27FC236}">
                <a16:creationId xmlns="" xmlns:a16="http://schemas.microsoft.com/office/drawing/2014/main" id="{CC7A2807-F7BA-4350-93C3-95213A4854E0}"/>
              </a:ext>
            </a:extLst>
          </p:cNvPr>
          <p:cNvSpPr>
            <a:spLocks noGrp="1"/>
          </p:cNvSpPr>
          <p:nvPr>
            <p:ph type="dt" sz="half" idx="11"/>
          </p:nvPr>
        </p:nvSpPr>
        <p:spPr/>
        <p:txBody>
          <a:bodyPr rtlCol="0"/>
          <a:lstStyle/>
          <a:p>
            <a:pPr rtl="0"/>
            <a:r>
              <a:rPr lang="es-ES" noProof="0"/>
              <a:t>DD.MM.20AA</a:t>
            </a:r>
          </a:p>
        </p:txBody>
      </p:sp>
      <p:sp>
        <p:nvSpPr>
          <p:cNvPr id="5" name="Marcador de pie de página 4">
            <a:extLst>
              <a:ext uri="{FF2B5EF4-FFF2-40B4-BE49-F238E27FC236}">
                <a16:creationId xmlns="" xmlns:a16="http://schemas.microsoft.com/office/drawing/2014/main" id="{92F6AE88-305E-4E68-AF8E-10BCB695A1D5}"/>
              </a:ext>
            </a:extLst>
          </p:cNvPr>
          <p:cNvSpPr>
            <a:spLocks noGrp="1"/>
          </p:cNvSpPr>
          <p:nvPr>
            <p:ph type="ftr" sz="quarter" idx="12"/>
          </p:nvPr>
        </p:nvSpPr>
        <p:spPr/>
        <p:txBody>
          <a:bodyPr rtlCol="0"/>
          <a:lstStyle/>
          <a:p>
            <a:pPr rtl="0"/>
            <a:r>
              <a:rPr lang="es-ES" noProof="0"/>
              <a:t>AGREGAR UN PIE DE PÁGINA</a:t>
            </a:r>
          </a:p>
        </p:txBody>
      </p:sp>
      <p:sp>
        <p:nvSpPr>
          <p:cNvPr id="7" name="Elipse 6">
            <a:extLst>
              <a:ext uri="{FF2B5EF4-FFF2-40B4-BE49-F238E27FC236}">
                <a16:creationId xmlns="" xmlns:a16="http://schemas.microsoft.com/office/drawing/2014/main" id="{95BAC97E-3C4E-4D04-8A57-DC61E07CB8FD}"/>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rtl="0"/>
            <a:endParaRPr lang="es-ES" noProof="0"/>
          </a:p>
        </p:txBody>
      </p:sp>
      <p:sp>
        <p:nvSpPr>
          <p:cNvPr id="13" name="Rectángulo 12">
            <a:extLst>
              <a:ext uri="{FF2B5EF4-FFF2-40B4-BE49-F238E27FC236}">
                <a16:creationId xmlns="" xmlns:a16="http://schemas.microsoft.com/office/drawing/2014/main" id="{E7822F33-D675-4E6C-BD09-D9C78365BB41}"/>
              </a:ext>
            </a:extLst>
          </p:cNvPr>
          <p:cNvSpPr/>
          <p:nvPr userDrawn="1"/>
        </p:nvSpPr>
        <p:spPr>
          <a:xfrm>
            <a:off x="915026" y="2105709"/>
            <a:ext cx="3749040" cy="36576"/>
          </a:xfrm>
          <a:prstGeom prst="rect">
            <a:avLst/>
          </a:prstGeom>
          <a:solidFill>
            <a:schemeClr val="bg2"/>
          </a:solidFill>
          <a:ln w="12700" cap="flat">
            <a:noFill/>
            <a:prstDash val="solid"/>
            <a:miter/>
          </a:ln>
        </p:spPr>
        <p:txBody>
          <a:bodyPr rtlCol="0" anchor="ctr"/>
          <a:lstStyle/>
          <a:p>
            <a:pPr algn="l" rtl="0"/>
            <a:endParaRPr lang="es-ES" noProof="0"/>
          </a:p>
        </p:txBody>
      </p:sp>
      <p:sp>
        <p:nvSpPr>
          <p:cNvPr id="11" name="Título 1">
            <a:extLst>
              <a:ext uri="{FF2B5EF4-FFF2-40B4-BE49-F238E27FC236}">
                <a16:creationId xmlns="" xmlns:a16="http://schemas.microsoft.com/office/drawing/2014/main" id="{B1C3E675-6E45-4A81-AEA3-D36388222894}"/>
              </a:ext>
            </a:extLst>
          </p:cNvPr>
          <p:cNvSpPr>
            <a:spLocks noGrp="1"/>
          </p:cNvSpPr>
          <p:nvPr>
            <p:ph type="title"/>
          </p:nvPr>
        </p:nvSpPr>
        <p:spPr>
          <a:xfrm>
            <a:off x="839788" y="457200"/>
            <a:ext cx="3932237" cy="1600200"/>
          </a:xfrm>
        </p:spPr>
        <p:txBody>
          <a:bodyPr rtlCol="0" anchor="b"/>
          <a:lstStyle>
            <a:lvl1pPr>
              <a:defRPr sz="3200">
                <a:solidFill>
                  <a:schemeClr val="bg1"/>
                </a:solidFill>
              </a:defRPr>
            </a:lvl1pPr>
          </a:lstStyle>
          <a:p>
            <a:pPr rtl="0"/>
            <a:r>
              <a:rPr lang="es-ES" noProof="0" smtClean="0"/>
              <a:t>Haga clic para modificar el estilo de título del patrón</a:t>
            </a:r>
            <a:endParaRPr lang="es-ES" noProof="0"/>
          </a:p>
        </p:txBody>
      </p:sp>
      <p:sp>
        <p:nvSpPr>
          <p:cNvPr id="12" name="Marcador de texto 3">
            <a:extLst>
              <a:ext uri="{FF2B5EF4-FFF2-40B4-BE49-F238E27FC236}">
                <a16:creationId xmlns="" xmlns:a16="http://schemas.microsoft.com/office/drawing/2014/main" id="{1E4B599D-7641-40C1-8DAE-110A36403CFF}"/>
              </a:ext>
            </a:extLst>
          </p:cNvPr>
          <p:cNvSpPr>
            <a:spLocks noGrp="1"/>
          </p:cNvSpPr>
          <p:nvPr>
            <p:ph type="body" sz="half" idx="2" hasCustomPrompt="1"/>
          </p:nvPr>
        </p:nvSpPr>
        <p:spPr>
          <a:xfrm>
            <a:off x="839788" y="2177592"/>
            <a:ext cx="3932237" cy="3691396"/>
          </a:xfrm>
        </p:spPr>
        <p:txBody>
          <a:bodyPr rtlCol="0"/>
          <a:lstStyle>
            <a:lvl1pPr marL="0" indent="0">
              <a:buNone/>
              <a:defRPr sz="160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s-ES" noProof="0"/>
              <a:t>Editar estilos de texto del patrón</a:t>
            </a:r>
          </a:p>
        </p:txBody>
      </p:sp>
      <p:sp>
        <p:nvSpPr>
          <p:cNvPr id="15" name="Marcador de posición de imagen 2">
            <a:extLst>
              <a:ext uri="{FF2B5EF4-FFF2-40B4-BE49-F238E27FC236}">
                <a16:creationId xmlns="" xmlns:a16="http://schemas.microsoft.com/office/drawing/2014/main" id="{1B69B4CE-EB2F-46CF-9A80-64E44E5E95AC}"/>
              </a:ext>
            </a:extLst>
          </p:cNvPr>
          <p:cNvSpPr>
            <a:spLocks noGrp="1"/>
          </p:cNvSpPr>
          <p:nvPr>
            <p:ph type="pic" idx="1"/>
          </p:nvPr>
        </p:nvSpPr>
        <p:spPr>
          <a:xfrm>
            <a:off x="5183188" y="457201"/>
            <a:ext cx="6172200" cy="5403850"/>
          </a:xfrm>
        </p:spPr>
        <p:txBody>
          <a:bodyPr rtlCol="0" anchor="ct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s-ES" noProof="0" smtClean="0"/>
              <a:t>Haga clic en el icono para agregar una imagen</a:t>
            </a:r>
            <a:endParaRPr lang="es-ES" noProof="0"/>
          </a:p>
        </p:txBody>
      </p:sp>
    </p:spTree>
    <p:extLst>
      <p:ext uri="{BB962C8B-B14F-4D97-AF65-F5344CB8AC3E}">
        <p14:creationId xmlns:p14="http://schemas.microsoft.com/office/powerpoint/2010/main" val="3698307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olo el título">
    <p:spTree>
      <p:nvGrpSpPr>
        <p:cNvPr id="1" name=""/>
        <p:cNvGrpSpPr/>
        <p:nvPr/>
      </p:nvGrpSpPr>
      <p:grpSpPr>
        <a:xfrm>
          <a:off x="0" y="0"/>
          <a:ext cx="0" cy="0"/>
          <a:chOff x="0" y="0"/>
          <a:chExt cx="0" cy="0"/>
        </a:xfrm>
      </p:grpSpPr>
      <p:sp>
        <p:nvSpPr>
          <p:cNvPr id="7" name="Rectángulo 6">
            <a:extLst>
              <a:ext uri="{FF2B5EF4-FFF2-40B4-BE49-F238E27FC236}">
                <a16:creationId xmlns="" xmlns:a16="http://schemas.microsoft.com/office/drawing/2014/main" id="{EC40FB52-44A8-43D1-8B33-F4E55A83AC38}"/>
              </a:ext>
            </a:extLst>
          </p:cNvPr>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rtl="0"/>
            <a:endParaRPr lang="es-ES" noProof="0"/>
          </a:p>
        </p:txBody>
      </p:sp>
      <p:sp>
        <p:nvSpPr>
          <p:cNvPr id="6" name="Rectángulo 5">
            <a:extLst>
              <a:ext uri="{FF2B5EF4-FFF2-40B4-BE49-F238E27FC236}">
                <a16:creationId xmlns="" xmlns:a16="http://schemas.microsoft.com/office/drawing/2014/main" id="{164ACA68-1C2C-4C4D-9CB4-1C8BF3E03F57}"/>
              </a:ext>
            </a:extLst>
          </p:cNvPr>
          <p:cNvSpPr/>
          <p:nvPr userDrawn="1"/>
        </p:nvSpPr>
        <p:spPr>
          <a:xfrm>
            <a:off x="129540" y="128016"/>
            <a:ext cx="11932920" cy="6601968"/>
          </a:xfrm>
          <a:prstGeom prst="rect">
            <a:avLst/>
          </a:prstGeom>
          <a:gradFill flip="none" rotWithShape="1">
            <a:gsLst>
              <a:gs pos="0">
                <a:schemeClr val="accent2">
                  <a:alpha val="80000"/>
                </a:schemeClr>
              </a:gs>
              <a:gs pos="99000">
                <a:schemeClr val="accent3">
                  <a:alpha val="80000"/>
                </a:schemeClr>
              </a:gs>
            </a:gsLst>
            <a:lin ang="0" scaled="1"/>
            <a:tileRect/>
          </a:gradFill>
          <a:ln w="12700" cap="flat">
            <a:noFill/>
            <a:prstDash val="solid"/>
            <a:miter/>
          </a:ln>
        </p:spPr>
        <p:txBody>
          <a:bodyPr rtlCol="0" anchor="ctr"/>
          <a:lstStyle/>
          <a:p>
            <a:pPr algn="l" rtl="0"/>
            <a:endParaRPr lang="es-ES" noProof="0"/>
          </a:p>
        </p:txBody>
      </p:sp>
      <p:sp>
        <p:nvSpPr>
          <p:cNvPr id="3" name="Marcador de número de diapositiva 2">
            <a:extLst>
              <a:ext uri="{FF2B5EF4-FFF2-40B4-BE49-F238E27FC236}">
                <a16:creationId xmlns="" xmlns:a16="http://schemas.microsoft.com/office/drawing/2014/main" id="{906ADBD7-8355-4951-B459-EC284BCE83AA}"/>
              </a:ext>
            </a:extLst>
          </p:cNvPr>
          <p:cNvSpPr>
            <a:spLocks noGrp="1"/>
          </p:cNvSpPr>
          <p:nvPr>
            <p:ph type="sldNum" sz="quarter" idx="10"/>
          </p:nvPr>
        </p:nvSpPr>
        <p:spPr/>
        <p:txBody>
          <a:bodyPr rtlCol="0"/>
          <a:lstStyle/>
          <a:p>
            <a:pPr rtl="0"/>
            <a:fld id="{D495E168-DA5E-4888-8D8A-92B118324C14}" type="slidenum">
              <a:rPr lang="es-ES" noProof="0" smtClean="0"/>
              <a:pPr rtl="0"/>
              <a:t>‹Nº›</a:t>
            </a:fld>
            <a:endParaRPr lang="es-ES" noProof="0"/>
          </a:p>
        </p:txBody>
      </p:sp>
      <p:sp>
        <p:nvSpPr>
          <p:cNvPr id="4" name="Marcador de fecha 3">
            <a:extLst>
              <a:ext uri="{FF2B5EF4-FFF2-40B4-BE49-F238E27FC236}">
                <a16:creationId xmlns="" xmlns:a16="http://schemas.microsoft.com/office/drawing/2014/main" id="{D8A140A0-8435-451E-9A8E-9C33B97E1B11}"/>
              </a:ext>
            </a:extLst>
          </p:cNvPr>
          <p:cNvSpPr>
            <a:spLocks noGrp="1"/>
          </p:cNvSpPr>
          <p:nvPr>
            <p:ph type="dt" sz="half" idx="11"/>
          </p:nvPr>
        </p:nvSpPr>
        <p:spPr/>
        <p:txBody>
          <a:bodyPr rtlCol="0"/>
          <a:lstStyle/>
          <a:p>
            <a:pPr rtl="0"/>
            <a:r>
              <a:rPr lang="es-ES" noProof="0"/>
              <a:t>DD.MM.20AA</a:t>
            </a:r>
          </a:p>
        </p:txBody>
      </p:sp>
      <p:sp>
        <p:nvSpPr>
          <p:cNvPr id="5" name="Marcador de pie de página 4">
            <a:extLst>
              <a:ext uri="{FF2B5EF4-FFF2-40B4-BE49-F238E27FC236}">
                <a16:creationId xmlns="" xmlns:a16="http://schemas.microsoft.com/office/drawing/2014/main" id="{93BDD90A-F598-4982-8244-00A2189F77BD}"/>
              </a:ext>
            </a:extLst>
          </p:cNvPr>
          <p:cNvSpPr>
            <a:spLocks noGrp="1"/>
          </p:cNvSpPr>
          <p:nvPr>
            <p:ph type="ftr" sz="quarter" idx="12"/>
          </p:nvPr>
        </p:nvSpPr>
        <p:spPr/>
        <p:txBody>
          <a:bodyPr rtlCol="0"/>
          <a:lstStyle/>
          <a:p>
            <a:pPr rtl="0"/>
            <a:r>
              <a:rPr lang="es-ES" noProof="0"/>
              <a:t>AGREGAR UN PIE DE PÁGINA</a:t>
            </a:r>
          </a:p>
        </p:txBody>
      </p:sp>
      <p:sp>
        <p:nvSpPr>
          <p:cNvPr id="15" name="Elipse 14">
            <a:extLst>
              <a:ext uri="{FF2B5EF4-FFF2-40B4-BE49-F238E27FC236}">
                <a16:creationId xmlns="" xmlns:a16="http://schemas.microsoft.com/office/drawing/2014/main" id="{B6E88236-C248-4008-9619-75BCE6D3401C}"/>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rtl="0"/>
            <a:endParaRPr lang="es-ES" noProof="0"/>
          </a:p>
        </p:txBody>
      </p:sp>
      <p:sp>
        <p:nvSpPr>
          <p:cNvPr id="18" name="Rectángulo 17">
            <a:extLst>
              <a:ext uri="{FF2B5EF4-FFF2-40B4-BE49-F238E27FC236}">
                <a16:creationId xmlns="" xmlns:a16="http://schemas.microsoft.com/office/drawing/2014/main" id="{2D3F74C5-9ADD-4AE3-BCA5-88726CC2A1A3}"/>
              </a:ext>
            </a:extLst>
          </p:cNvPr>
          <p:cNvSpPr/>
          <p:nvPr userDrawn="1"/>
        </p:nvSpPr>
        <p:spPr>
          <a:xfrm>
            <a:off x="4312920" y="1667974"/>
            <a:ext cx="3566160" cy="36576"/>
          </a:xfrm>
          <a:prstGeom prst="rect">
            <a:avLst/>
          </a:prstGeom>
          <a:solidFill>
            <a:schemeClr val="bg2"/>
          </a:solidFill>
          <a:ln w="12700" cap="flat">
            <a:noFill/>
            <a:prstDash val="solid"/>
            <a:miter/>
          </a:ln>
        </p:spPr>
        <p:txBody>
          <a:bodyPr rtlCol="0" anchor="ctr"/>
          <a:lstStyle/>
          <a:p>
            <a:pPr algn="l" rtl="0"/>
            <a:endParaRPr lang="es-ES" noProof="0"/>
          </a:p>
        </p:txBody>
      </p:sp>
      <p:sp>
        <p:nvSpPr>
          <p:cNvPr id="2" name="Título 1">
            <a:extLst>
              <a:ext uri="{FF2B5EF4-FFF2-40B4-BE49-F238E27FC236}">
                <a16:creationId xmlns="" xmlns:a16="http://schemas.microsoft.com/office/drawing/2014/main" id="{FF2B3756-19E0-4B2F-B1D5-7664E0B38BE1}"/>
              </a:ext>
            </a:extLst>
          </p:cNvPr>
          <p:cNvSpPr>
            <a:spLocks noGrp="1"/>
          </p:cNvSpPr>
          <p:nvPr>
            <p:ph type="title"/>
          </p:nvPr>
        </p:nvSpPr>
        <p:spPr/>
        <p:txBody>
          <a:bodyPr rtlCol="0"/>
          <a:lstStyle>
            <a:lvl1pPr algn="ctr">
              <a:defRPr>
                <a:solidFill>
                  <a:schemeClr val="bg1"/>
                </a:solidFill>
              </a:defRPr>
            </a:lvl1pPr>
          </a:lstStyle>
          <a:p>
            <a:pPr rtl="0"/>
            <a:r>
              <a:rPr lang="es-ES" noProof="0" smtClean="0"/>
              <a:t>Haga clic para modificar el estilo de título del patrón</a:t>
            </a:r>
            <a:endParaRPr lang="es-ES" noProof="0"/>
          </a:p>
        </p:txBody>
      </p:sp>
    </p:spTree>
    <p:extLst>
      <p:ext uri="{BB962C8B-B14F-4D97-AF65-F5344CB8AC3E}">
        <p14:creationId xmlns:p14="http://schemas.microsoft.com/office/powerpoint/2010/main" val="24183200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En blanco">
    <p:spTree>
      <p:nvGrpSpPr>
        <p:cNvPr id="1" name=""/>
        <p:cNvGrpSpPr/>
        <p:nvPr/>
      </p:nvGrpSpPr>
      <p:grpSpPr>
        <a:xfrm>
          <a:off x="0" y="0"/>
          <a:ext cx="0" cy="0"/>
          <a:chOff x="0" y="0"/>
          <a:chExt cx="0" cy="0"/>
        </a:xfrm>
      </p:grpSpPr>
      <p:sp>
        <p:nvSpPr>
          <p:cNvPr id="7" name="Rectángulo 6">
            <a:extLst>
              <a:ext uri="{FF2B5EF4-FFF2-40B4-BE49-F238E27FC236}">
                <a16:creationId xmlns="" xmlns:a16="http://schemas.microsoft.com/office/drawing/2014/main" id="{EC40FB52-44A8-43D1-8B33-F4E55A83AC38}"/>
              </a:ext>
            </a:extLst>
          </p:cNvPr>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rtl="0"/>
            <a:endParaRPr lang="es-ES" noProof="0"/>
          </a:p>
        </p:txBody>
      </p:sp>
      <p:sp>
        <p:nvSpPr>
          <p:cNvPr id="6" name="Rectángulo 5">
            <a:extLst>
              <a:ext uri="{FF2B5EF4-FFF2-40B4-BE49-F238E27FC236}">
                <a16:creationId xmlns="" xmlns:a16="http://schemas.microsoft.com/office/drawing/2014/main" id="{164ACA68-1C2C-4C4D-9CB4-1C8BF3E03F57}"/>
              </a:ext>
            </a:extLst>
          </p:cNvPr>
          <p:cNvSpPr/>
          <p:nvPr userDrawn="1"/>
        </p:nvSpPr>
        <p:spPr>
          <a:xfrm>
            <a:off x="129540" y="128016"/>
            <a:ext cx="11932920" cy="6601968"/>
          </a:xfrm>
          <a:prstGeom prst="rect">
            <a:avLst/>
          </a:prstGeom>
          <a:gradFill flip="none" rotWithShape="1">
            <a:gsLst>
              <a:gs pos="0">
                <a:schemeClr val="accent2">
                  <a:alpha val="80000"/>
                </a:schemeClr>
              </a:gs>
              <a:gs pos="99000">
                <a:schemeClr val="accent3">
                  <a:alpha val="80000"/>
                </a:schemeClr>
              </a:gs>
            </a:gsLst>
            <a:lin ang="0" scaled="1"/>
            <a:tileRect/>
          </a:gradFill>
          <a:ln w="12700" cap="flat">
            <a:noFill/>
            <a:prstDash val="solid"/>
            <a:miter/>
          </a:ln>
        </p:spPr>
        <p:txBody>
          <a:bodyPr rtlCol="0" anchor="ctr"/>
          <a:lstStyle/>
          <a:p>
            <a:pPr algn="l" rtl="0"/>
            <a:endParaRPr lang="es-ES" noProof="0"/>
          </a:p>
        </p:txBody>
      </p:sp>
      <p:sp>
        <p:nvSpPr>
          <p:cNvPr id="3" name="Marcador de número de diapositiva 2">
            <a:extLst>
              <a:ext uri="{FF2B5EF4-FFF2-40B4-BE49-F238E27FC236}">
                <a16:creationId xmlns="" xmlns:a16="http://schemas.microsoft.com/office/drawing/2014/main" id="{906ADBD7-8355-4951-B459-EC284BCE83AA}"/>
              </a:ext>
            </a:extLst>
          </p:cNvPr>
          <p:cNvSpPr>
            <a:spLocks noGrp="1"/>
          </p:cNvSpPr>
          <p:nvPr>
            <p:ph type="sldNum" sz="quarter" idx="10"/>
          </p:nvPr>
        </p:nvSpPr>
        <p:spPr/>
        <p:txBody>
          <a:bodyPr rtlCol="0"/>
          <a:lstStyle/>
          <a:p>
            <a:pPr rtl="0"/>
            <a:fld id="{D495E168-DA5E-4888-8D8A-92B118324C14}" type="slidenum">
              <a:rPr lang="es-ES" noProof="0" smtClean="0"/>
              <a:pPr rtl="0"/>
              <a:t>‹Nº›</a:t>
            </a:fld>
            <a:endParaRPr lang="es-ES" noProof="0"/>
          </a:p>
        </p:txBody>
      </p:sp>
      <p:sp>
        <p:nvSpPr>
          <p:cNvPr id="4" name="Marcador de fecha 3">
            <a:extLst>
              <a:ext uri="{FF2B5EF4-FFF2-40B4-BE49-F238E27FC236}">
                <a16:creationId xmlns="" xmlns:a16="http://schemas.microsoft.com/office/drawing/2014/main" id="{D8A140A0-8435-451E-9A8E-9C33B97E1B11}"/>
              </a:ext>
            </a:extLst>
          </p:cNvPr>
          <p:cNvSpPr>
            <a:spLocks noGrp="1"/>
          </p:cNvSpPr>
          <p:nvPr>
            <p:ph type="dt" sz="half" idx="11"/>
          </p:nvPr>
        </p:nvSpPr>
        <p:spPr/>
        <p:txBody>
          <a:bodyPr rtlCol="0"/>
          <a:lstStyle/>
          <a:p>
            <a:pPr rtl="0"/>
            <a:r>
              <a:rPr lang="es-ES" noProof="0"/>
              <a:t>DD.MM.20AA</a:t>
            </a:r>
          </a:p>
        </p:txBody>
      </p:sp>
      <p:sp>
        <p:nvSpPr>
          <p:cNvPr id="5" name="Marcador de pie de página 4">
            <a:extLst>
              <a:ext uri="{FF2B5EF4-FFF2-40B4-BE49-F238E27FC236}">
                <a16:creationId xmlns="" xmlns:a16="http://schemas.microsoft.com/office/drawing/2014/main" id="{93BDD90A-F598-4982-8244-00A2189F77BD}"/>
              </a:ext>
            </a:extLst>
          </p:cNvPr>
          <p:cNvSpPr>
            <a:spLocks noGrp="1"/>
          </p:cNvSpPr>
          <p:nvPr>
            <p:ph type="ftr" sz="quarter" idx="12"/>
          </p:nvPr>
        </p:nvSpPr>
        <p:spPr/>
        <p:txBody>
          <a:bodyPr rtlCol="0"/>
          <a:lstStyle/>
          <a:p>
            <a:pPr rtl="0"/>
            <a:r>
              <a:rPr lang="es-ES" noProof="0"/>
              <a:t>AGREGAR UN PIE DE PÁGINA</a:t>
            </a:r>
          </a:p>
        </p:txBody>
      </p:sp>
      <p:sp>
        <p:nvSpPr>
          <p:cNvPr id="15" name="Elipse 14">
            <a:extLst>
              <a:ext uri="{FF2B5EF4-FFF2-40B4-BE49-F238E27FC236}">
                <a16:creationId xmlns="" xmlns:a16="http://schemas.microsoft.com/office/drawing/2014/main" id="{B6E88236-C248-4008-9619-75BCE6D3401C}"/>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rtl="0"/>
            <a:endParaRPr lang="es-ES" noProof="0"/>
          </a:p>
        </p:txBody>
      </p:sp>
    </p:spTree>
    <p:extLst>
      <p:ext uri="{BB962C8B-B14F-4D97-AF65-F5344CB8AC3E}">
        <p14:creationId xmlns:p14="http://schemas.microsoft.com/office/powerpoint/2010/main" val="26263062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Manual">
    <p:spTree>
      <p:nvGrpSpPr>
        <p:cNvPr id="1" name=""/>
        <p:cNvGrpSpPr/>
        <p:nvPr/>
      </p:nvGrpSpPr>
      <p:grpSpPr>
        <a:xfrm>
          <a:off x="0" y="0"/>
          <a:ext cx="0" cy="0"/>
          <a:chOff x="0" y="0"/>
          <a:chExt cx="0" cy="0"/>
        </a:xfrm>
      </p:grpSpPr>
      <p:sp>
        <p:nvSpPr>
          <p:cNvPr id="6" name="Rectángulo 5">
            <a:extLst>
              <a:ext uri="{FF2B5EF4-FFF2-40B4-BE49-F238E27FC236}">
                <a16:creationId xmlns="" xmlns:a16="http://schemas.microsoft.com/office/drawing/2014/main" id="{164ACA68-1C2C-4C4D-9CB4-1C8BF3E03F57}"/>
              </a:ext>
            </a:extLst>
          </p:cNvPr>
          <p:cNvSpPr/>
          <p:nvPr userDrawn="1"/>
        </p:nvSpPr>
        <p:spPr>
          <a:xfrm>
            <a:off x="129540" y="128016"/>
            <a:ext cx="11932920" cy="6601968"/>
          </a:xfrm>
          <a:prstGeom prst="rect">
            <a:avLst/>
          </a:prstGeom>
          <a:gradFill flip="none" rotWithShape="1">
            <a:gsLst>
              <a:gs pos="0">
                <a:schemeClr val="accent2"/>
              </a:gs>
              <a:gs pos="100000">
                <a:schemeClr val="accent3"/>
              </a:gs>
            </a:gsLst>
            <a:lin ang="0" scaled="1"/>
            <a:tileRect/>
          </a:gradFill>
          <a:ln w="12700" cap="flat">
            <a:noFill/>
            <a:prstDash val="solid"/>
            <a:miter/>
          </a:ln>
        </p:spPr>
        <p:txBody>
          <a:bodyPr rtlCol="0" anchor="ctr"/>
          <a:lstStyle/>
          <a:p>
            <a:pPr algn="l" rtl="0"/>
            <a:endParaRPr lang="es-ES" noProof="0"/>
          </a:p>
        </p:txBody>
      </p:sp>
      <p:sp>
        <p:nvSpPr>
          <p:cNvPr id="14" name="Título 1">
            <a:extLst>
              <a:ext uri="{FF2B5EF4-FFF2-40B4-BE49-F238E27FC236}">
                <a16:creationId xmlns="" xmlns:a16="http://schemas.microsoft.com/office/drawing/2014/main" id="{4510C334-F1CE-4CEF-ADC6-D1BADB9947D6}"/>
              </a:ext>
            </a:extLst>
          </p:cNvPr>
          <p:cNvSpPr>
            <a:spLocks noGrp="1"/>
          </p:cNvSpPr>
          <p:nvPr>
            <p:ph type="title" hasCustomPrompt="1"/>
          </p:nvPr>
        </p:nvSpPr>
        <p:spPr>
          <a:xfrm>
            <a:off x="838200" y="557629"/>
            <a:ext cx="10515600" cy="1325563"/>
          </a:xfrm>
        </p:spPr>
        <p:txBody>
          <a:bodyPr lIns="0" rIns="0" rtlCol="0"/>
          <a:lstStyle>
            <a:lvl1pPr algn="ctr">
              <a:defRPr>
                <a:solidFill>
                  <a:schemeClr val="bg1"/>
                </a:solidFill>
              </a:defRPr>
            </a:lvl1pPr>
          </a:lstStyle>
          <a:p>
            <a:pPr rtl="0"/>
            <a:r>
              <a:rPr lang="es-ES" noProof="0"/>
              <a:t>CÓMO USAR ESTA PLANTILLA</a:t>
            </a:r>
          </a:p>
        </p:txBody>
      </p:sp>
      <p:sp>
        <p:nvSpPr>
          <p:cNvPr id="18" name="Rectángulo 17">
            <a:extLst>
              <a:ext uri="{FF2B5EF4-FFF2-40B4-BE49-F238E27FC236}">
                <a16:creationId xmlns="" xmlns:a16="http://schemas.microsoft.com/office/drawing/2014/main" id="{2D3F74C5-9ADD-4AE3-BCA5-88726CC2A1A3}"/>
              </a:ext>
            </a:extLst>
          </p:cNvPr>
          <p:cNvSpPr/>
          <p:nvPr userDrawn="1"/>
        </p:nvSpPr>
        <p:spPr>
          <a:xfrm>
            <a:off x="2017776" y="1667974"/>
            <a:ext cx="8156448" cy="36576"/>
          </a:xfrm>
          <a:prstGeom prst="rect">
            <a:avLst/>
          </a:prstGeom>
          <a:solidFill>
            <a:schemeClr val="bg2"/>
          </a:solidFill>
          <a:ln w="12700" cap="flat">
            <a:noFill/>
            <a:prstDash val="solid"/>
            <a:miter/>
          </a:ln>
        </p:spPr>
        <p:txBody>
          <a:bodyPr rtlCol="0" anchor="ctr"/>
          <a:lstStyle/>
          <a:p>
            <a:pPr algn="l" rtl="0"/>
            <a:endParaRPr lang="es-ES" noProof="0"/>
          </a:p>
        </p:txBody>
      </p:sp>
      <p:sp>
        <p:nvSpPr>
          <p:cNvPr id="31" name="Marcador de texto 21">
            <a:extLst>
              <a:ext uri="{FF2B5EF4-FFF2-40B4-BE49-F238E27FC236}">
                <a16:creationId xmlns="" xmlns:a16="http://schemas.microsoft.com/office/drawing/2014/main" id="{10000CCD-6AFF-4E65-8858-5502306E5811}"/>
              </a:ext>
            </a:extLst>
          </p:cNvPr>
          <p:cNvSpPr>
            <a:spLocks noGrp="1"/>
          </p:cNvSpPr>
          <p:nvPr>
            <p:ph type="body" sz="quarter" idx="13" hasCustomPrompt="1"/>
          </p:nvPr>
        </p:nvSpPr>
        <p:spPr>
          <a:xfrm>
            <a:off x="855578" y="1960171"/>
            <a:ext cx="882686" cy="1092200"/>
          </a:xfrm>
        </p:spPr>
        <p:txBody>
          <a:bodyPr lIns="0" tIns="0" rIns="0" bIns="0" rtlCol="0">
            <a:noAutofit/>
          </a:bodyPr>
          <a:lstStyle>
            <a:lvl1pPr marL="0" indent="0">
              <a:buNone/>
              <a:defRPr sz="8000" b="1">
                <a:solidFill>
                  <a:schemeClr val="bg2"/>
                </a:solidFill>
                <a:latin typeface="+mj-lt"/>
              </a:defRPr>
            </a:lvl1pPr>
          </a:lstStyle>
          <a:p>
            <a:pPr lvl="0" rtl="0"/>
            <a:r>
              <a:rPr lang="es-ES" noProof="0"/>
              <a:t>1</a:t>
            </a:r>
          </a:p>
        </p:txBody>
      </p:sp>
      <p:sp>
        <p:nvSpPr>
          <p:cNvPr id="32" name="Marcador de texto 24">
            <a:extLst>
              <a:ext uri="{FF2B5EF4-FFF2-40B4-BE49-F238E27FC236}">
                <a16:creationId xmlns="" xmlns:a16="http://schemas.microsoft.com/office/drawing/2014/main" id="{D5D777E5-98F6-416A-8D23-3399269D85CB}"/>
              </a:ext>
            </a:extLst>
          </p:cNvPr>
          <p:cNvSpPr>
            <a:spLocks noGrp="1"/>
          </p:cNvSpPr>
          <p:nvPr>
            <p:ph type="body" sz="quarter" idx="14" hasCustomPrompt="1"/>
          </p:nvPr>
        </p:nvSpPr>
        <p:spPr>
          <a:xfrm>
            <a:off x="1442535" y="1984171"/>
            <a:ext cx="3103110" cy="1032355"/>
          </a:xfrm>
        </p:spPr>
        <p:txBody>
          <a:bodyPr rtlCol="0">
            <a:noAutofit/>
          </a:bodyPr>
          <a:lstStyle>
            <a:lvl1pPr marL="0" indent="0">
              <a:lnSpc>
                <a:spcPct val="100000"/>
              </a:lnSpc>
              <a:spcBef>
                <a:spcPts val="600"/>
              </a:spcBef>
              <a:buNone/>
              <a:defRPr sz="3000" b="0">
                <a:solidFill>
                  <a:schemeClr val="bg1"/>
                </a:solidFill>
                <a:latin typeface="+mj-lt"/>
              </a:defRPr>
            </a:lvl1pPr>
          </a:lstStyle>
          <a:p>
            <a:pPr lvl="0" rtl="0"/>
            <a:r>
              <a:rPr lang="es-ES" noProof="0"/>
              <a:t>Editar estilos de texto del patrón</a:t>
            </a:r>
          </a:p>
        </p:txBody>
      </p:sp>
      <p:sp>
        <p:nvSpPr>
          <p:cNvPr id="33" name="Marcador de texto 21">
            <a:extLst>
              <a:ext uri="{FF2B5EF4-FFF2-40B4-BE49-F238E27FC236}">
                <a16:creationId xmlns="" xmlns:a16="http://schemas.microsoft.com/office/drawing/2014/main" id="{C979BADF-99B5-4C91-AAE5-FC2C4DBEDE20}"/>
              </a:ext>
            </a:extLst>
          </p:cNvPr>
          <p:cNvSpPr>
            <a:spLocks noGrp="1"/>
          </p:cNvSpPr>
          <p:nvPr>
            <p:ph type="body" sz="quarter" idx="15" hasCustomPrompt="1"/>
          </p:nvPr>
        </p:nvSpPr>
        <p:spPr>
          <a:xfrm>
            <a:off x="4820642" y="1960171"/>
            <a:ext cx="882686" cy="1092200"/>
          </a:xfrm>
        </p:spPr>
        <p:txBody>
          <a:bodyPr lIns="0" tIns="0" rIns="0" bIns="0" rtlCol="0">
            <a:noAutofit/>
          </a:bodyPr>
          <a:lstStyle>
            <a:lvl1pPr marL="0" indent="0">
              <a:buNone/>
              <a:defRPr sz="8000" b="1">
                <a:solidFill>
                  <a:schemeClr val="bg2"/>
                </a:solidFill>
                <a:latin typeface="+mj-lt"/>
              </a:defRPr>
            </a:lvl1pPr>
          </a:lstStyle>
          <a:p>
            <a:pPr lvl="0" rtl="0"/>
            <a:r>
              <a:rPr lang="es-ES" noProof="0"/>
              <a:t>2</a:t>
            </a:r>
          </a:p>
        </p:txBody>
      </p:sp>
      <p:sp>
        <p:nvSpPr>
          <p:cNvPr id="34" name="Marcador de texto 24">
            <a:extLst>
              <a:ext uri="{FF2B5EF4-FFF2-40B4-BE49-F238E27FC236}">
                <a16:creationId xmlns="" xmlns:a16="http://schemas.microsoft.com/office/drawing/2014/main" id="{6706F6A2-1599-4D73-9288-3ECEACDDCAEA}"/>
              </a:ext>
            </a:extLst>
          </p:cNvPr>
          <p:cNvSpPr>
            <a:spLocks noGrp="1"/>
          </p:cNvSpPr>
          <p:nvPr>
            <p:ph type="body" sz="quarter" idx="16" hasCustomPrompt="1"/>
          </p:nvPr>
        </p:nvSpPr>
        <p:spPr>
          <a:xfrm>
            <a:off x="5477939" y="1984171"/>
            <a:ext cx="2243918" cy="1032355"/>
          </a:xfrm>
        </p:spPr>
        <p:txBody>
          <a:bodyPr rtlCol="0">
            <a:noAutofit/>
          </a:bodyPr>
          <a:lstStyle>
            <a:lvl1pPr marL="0" indent="0">
              <a:lnSpc>
                <a:spcPct val="100000"/>
              </a:lnSpc>
              <a:spcBef>
                <a:spcPts val="600"/>
              </a:spcBef>
              <a:buNone/>
              <a:defRPr sz="3000" b="0">
                <a:solidFill>
                  <a:schemeClr val="bg1"/>
                </a:solidFill>
                <a:latin typeface="+mj-lt"/>
              </a:defRPr>
            </a:lvl1pPr>
          </a:lstStyle>
          <a:p>
            <a:pPr lvl="0" rtl="0"/>
            <a:r>
              <a:rPr lang="es-ES" noProof="0"/>
              <a:t>Editar estilos de texto del patrón</a:t>
            </a:r>
          </a:p>
        </p:txBody>
      </p:sp>
      <p:sp>
        <p:nvSpPr>
          <p:cNvPr id="35" name="Marcador de texto 21">
            <a:extLst>
              <a:ext uri="{FF2B5EF4-FFF2-40B4-BE49-F238E27FC236}">
                <a16:creationId xmlns="" xmlns:a16="http://schemas.microsoft.com/office/drawing/2014/main" id="{BAE5E245-1702-4722-895D-0808BB0A868A}"/>
              </a:ext>
            </a:extLst>
          </p:cNvPr>
          <p:cNvSpPr>
            <a:spLocks noGrp="1"/>
          </p:cNvSpPr>
          <p:nvPr>
            <p:ph type="body" sz="quarter" idx="17" hasCustomPrompt="1"/>
          </p:nvPr>
        </p:nvSpPr>
        <p:spPr>
          <a:xfrm>
            <a:off x="7906755" y="1977950"/>
            <a:ext cx="882686" cy="1092200"/>
          </a:xfrm>
        </p:spPr>
        <p:txBody>
          <a:bodyPr lIns="0" tIns="0" rIns="0" bIns="0" rtlCol="0">
            <a:noAutofit/>
          </a:bodyPr>
          <a:lstStyle>
            <a:lvl1pPr marL="0" indent="0">
              <a:buNone/>
              <a:defRPr sz="8000" b="1">
                <a:solidFill>
                  <a:schemeClr val="bg2"/>
                </a:solidFill>
                <a:latin typeface="+mj-lt"/>
              </a:defRPr>
            </a:lvl1pPr>
          </a:lstStyle>
          <a:p>
            <a:pPr lvl="0" rtl="0"/>
            <a:r>
              <a:rPr lang="es-ES" noProof="0"/>
              <a:t>3</a:t>
            </a:r>
          </a:p>
        </p:txBody>
      </p:sp>
      <p:sp>
        <p:nvSpPr>
          <p:cNvPr id="36" name="Marcador de texto 24">
            <a:extLst>
              <a:ext uri="{FF2B5EF4-FFF2-40B4-BE49-F238E27FC236}">
                <a16:creationId xmlns="" xmlns:a16="http://schemas.microsoft.com/office/drawing/2014/main" id="{3701E665-3CED-413C-BAC6-CE003B1494EA}"/>
              </a:ext>
            </a:extLst>
          </p:cNvPr>
          <p:cNvSpPr>
            <a:spLocks noGrp="1"/>
          </p:cNvSpPr>
          <p:nvPr>
            <p:ph type="body" sz="quarter" idx="18" hasCustomPrompt="1"/>
          </p:nvPr>
        </p:nvSpPr>
        <p:spPr>
          <a:xfrm>
            <a:off x="8564052" y="2001950"/>
            <a:ext cx="2959116" cy="1032355"/>
          </a:xfrm>
        </p:spPr>
        <p:txBody>
          <a:bodyPr rtlCol="0">
            <a:noAutofit/>
          </a:bodyPr>
          <a:lstStyle>
            <a:lvl1pPr marL="0" indent="0">
              <a:lnSpc>
                <a:spcPct val="100000"/>
              </a:lnSpc>
              <a:spcBef>
                <a:spcPts val="600"/>
              </a:spcBef>
              <a:buNone/>
              <a:defRPr sz="3000" b="0">
                <a:solidFill>
                  <a:schemeClr val="bg1"/>
                </a:solidFill>
                <a:latin typeface="+mj-lt"/>
              </a:defRPr>
            </a:lvl1pPr>
          </a:lstStyle>
          <a:p>
            <a:pPr lvl="0" rtl="0"/>
            <a:r>
              <a:rPr lang="es-ES" noProof="0"/>
              <a:t>Editar estilos de texto del patrón</a:t>
            </a:r>
          </a:p>
        </p:txBody>
      </p:sp>
      <p:sp>
        <p:nvSpPr>
          <p:cNvPr id="37" name="Marcador de texto 24">
            <a:extLst>
              <a:ext uri="{FF2B5EF4-FFF2-40B4-BE49-F238E27FC236}">
                <a16:creationId xmlns="" xmlns:a16="http://schemas.microsoft.com/office/drawing/2014/main" id="{E01406B4-D44B-4D1E-91F3-D87541EAD4CE}"/>
              </a:ext>
            </a:extLst>
          </p:cNvPr>
          <p:cNvSpPr>
            <a:spLocks noGrp="1"/>
          </p:cNvSpPr>
          <p:nvPr>
            <p:ph type="body" sz="quarter" idx="19" hasCustomPrompt="1"/>
          </p:nvPr>
        </p:nvSpPr>
        <p:spPr>
          <a:xfrm>
            <a:off x="1020059" y="3103993"/>
            <a:ext cx="1698625" cy="800100"/>
          </a:xfrm>
        </p:spPr>
        <p:txBody>
          <a:bodyPr rtlCol="0">
            <a:normAutofit/>
          </a:bodyPr>
          <a:lstStyle>
            <a:lvl1pPr marL="0" indent="0">
              <a:buNone/>
              <a:defRPr sz="1600" b="0">
                <a:solidFill>
                  <a:schemeClr val="bg1"/>
                </a:solidFill>
                <a:latin typeface="+mn-lt"/>
              </a:defRPr>
            </a:lvl1pPr>
          </a:lstStyle>
          <a:p>
            <a:pPr lvl="0" rtl="0"/>
            <a:r>
              <a:rPr lang="es-ES" noProof="0"/>
              <a:t>Editar estilos de texto del patrón</a:t>
            </a:r>
          </a:p>
        </p:txBody>
      </p:sp>
      <p:sp>
        <p:nvSpPr>
          <p:cNvPr id="38" name="Marcador de texto 24">
            <a:extLst>
              <a:ext uri="{FF2B5EF4-FFF2-40B4-BE49-F238E27FC236}">
                <a16:creationId xmlns="" xmlns:a16="http://schemas.microsoft.com/office/drawing/2014/main" id="{9AAD5CF9-9A59-4C5F-8C29-B92AD6012119}"/>
              </a:ext>
            </a:extLst>
          </p:cNvPr>
          <p:cNvSpPr>
            <a:spLocks noGrp="1"/>
          </p:cNvSpPr>
          <p:nvPr>
            <p:ph type="body" sz="quarter" idx="20" hasCustomPrompt="1"/>
          </p:nvPr>
        </p:nvSpPr>
        <p:spPr>
          <a:xfrm>
            <a:off x="2718684" y="3103993"/>
            <a:ext cx="1698625" cy="800100"/>
          </a:xfrm>
        </p:spPr>
        <p:txBody>
          <a:bodyPr rtlCol="0">
            <a:normAutofit/>
          </a:bodyPr>
          <a:lstStyle>
            <a:lvl1pPr marL="0" indent="0">
              <a:buNone/>
              <a:defRPr sz="1600" b="0">
                <a:solidFill>
                  <a:schemeClr val="bg1"/>
                </a:solidFill>
                <a:latin typeface="+mn-lt"/>
              </a:defRPr>
            </a:lvl1pPr>
          </a:lstStyle>
          <a:p>
            <a:pPr lvl="0" rtl="0"/>
            <a:r>
              <a:rPr lang="es-ES" noProof="0"/>
              <a:t>Editar estilos de texto del patrón</a:t>
            </a:r>
          </a:p>
        </p:txBody>
      </p:sp>
      <p:sp>
        <p:nvSpPr>
          <p:cNvPr id="39" name="Marcador de texto 24">
            <a:extLst>
              <a:ext uri="{FF2B5EF4-FFF2-40B4-BE49-F238E27FC236}">
                <a16:creationId xmlns="" xmlns:a16="http://schemas.microsoft.com/office/drawing/2014/main" id="{C6725172-65CC-4645-B23F-E77886468F31}"/>
              </a:ext>
            </a:extLst>
          </p:cNvPr>
          <p:cNvSpPr>
            <a:spLocks noGrp="1"/>
          </p:cNvSpPr>
          <p:nvPr>
            <p:ph type="body" sz="quarter" idx="21" hasCustomPrompt="1"/>
          </p:nvPr>
        </p:nvSpPr>
        <p:spPr>
          <a:xfrm>
            <a:off x="4794793" y="3103993"/>
            <a:ext cx="2599197" cy="800100"/>
          </a:xfrm>
        </p:spPr>
        <p:txBody>
          <a:bodyPr rtlCol="0">
            <a:normAutofit/>
          </a:bodyPr>
          <a:lstStyle>
            <a:lvl1pPr marL="0" indent="0">
              <a:buNone/>
              <a:defRPr sz="1600" b="0">
                <a:solidFill>
                  <a:schemeClr val="bg1"/>
                </a:solidFill>
                <a:latin typeface="+mn-lt"/>
              </a:defRPr>
            </a:lvl1pPr>
          </a:lstStyle>
          <a:p>
            <a:pPr lvl="0" rtl="0"/>
            <a:r>
              <a:rPr lang="es-ES" noProof="0"/>
              <a:t>Editar estilos de texto del patrón</a:t>
            </a:r>
          </a:p>
        </p:txBody>
      </p:sp>
      <p:sp>
        <p:nvSpPr>
          <p:cNvPr id="40" name="Marcador de texto 24">
            <a:extLst>
              <a:ext uri="{FF2B5EF4-FFF2-40B4-BE49-F238E27FC236}">
                <a16:creationId xmlns="" xmlns:a16="http://schemas.microsoft.com/office/drawing/2014/main" id="{0EA5E6CA-5C78-4B75-BA22-59750E7D4501}"/>
              </a:ext>
            </a:extLst>
          </p:cNvPr>
          <p:cNvSpPr>
            <a:spLocks noGrp="1"/>
          </p:cNvSpPr>
          <p:nvPr>
            <p:ph type="body" sz="quarter" idx="22" hasCustomPrompt="1"/>
          </p:nvPr>
        </p:nvSpPr>
        <p:spPr>
          <a:xfrm>
            <a:off x="7876955" y="3102450"/>
            <a:ext cx="3726423" cy="800100"/>
          </a:xfrm>
        </p:spPr>
        <p:txBody>
          <a:bodyPr rtlCol="0">
            <a:normAutofit/>
          </a:bodyPr>
          <a:lstStyle>
            <a:lvl1pPr marL="0" indent="0">
              <a:buNone/>
              <a:defRPr sz="1600" b="0">
                <a:solidFill>
                  <a:schemeClr val="bg1"/>
                </a:solidFill>
                <a:latin typeface="+mn-lt"/>
              </a:defRPr>
            </a:lvl1pPr>
          </a:lstStyle>
          <a:p>
            <a:pPr lvl="0" rtl="0"/>
            <a:r>
              <a:rPr lang="es-ES" noProof="0"/>
              <a:t>Editar estilos de texto del patrón</a:t>
            </a:r>
          </a:p>
        </p:txBody>
      </p:sp>
      <p:sp>
        <p:nvSpPr>
          <p:cNvPr id="41" name="Marcador de texto 24">
            <a:extLst>
              <a:ext uri="{FF2B5EF4-FFF2-40B4-BE49-F238E27FC236}">
                <a16:creationId xmlns="" xmlns:a16="http://schemas.microsoft.com/office/drawing/2014/main" id="{E1C61752-F57C-4FBF-93F3-06F43CCA43C8}"/>
              </a:ext>
            </a:extLst>
          </p:cNvPr>
          <p:cNvSpPr>
            <a:spLocks noGrp="1"/>
          </p:cNvSpPr>
          <p:nvPr>
            <p:ph type="body" sz="quarter" idx="23" hasCustomPrompt="1"/>
          </p:nvPr>
        </p:nvSpPr>
        <p:spPr>
          <a:xfrm>
            <a:off x="1657040" y="5751926"/>
            <a:ext cx="8877920" cy="470478"/>
          </a:xfrm>
        </p:spPr>
        <p:txBody>
          <a:bodyPr rtlCol="0">
            <a:normAutofit/>
          </a:bodyPr>
          <a:lstStyle>
            <a:lvl1pPr marL="0" indent="0" algn="ctr">
              <a:buNone/>
              <a:defRPr sz="1600" b="0">
                <a:solidFill>
                  <a:schemeClr val="accent4"/>
                </a:solidFill>
                <a:latin typeface="+mn-lt"/>
              </a:defRPr>
            </a:lvl1pPr>
          </a:lstStyle>
          <a:p>
            <a:pPr lvl="0" rtl="0"/>
            <a:r>
              <a:rPr lang="es-ES" noProof="0"/>
              <a:t>Editar estilos de texto del patrón</a:t>
            </a:r>
          </a:p>
        </p:txBody>
      </p:sp>
      <p:sp>
        <p:nvSpPr>
          <p:cNvPr id="42" name="Marcador de texto 24">
            <a:extLst>
              <a:ext uri="{FF2B5EF4-FFF2-40B4-BE49-F238E27FC236}">
                <a16:creationId xmlns="" xmlns:a16="http://schemas.microsoft.com/office/drawing/2014/main" id="{E0232175-FB97-4039-8136-B9DD27441C05}"/>
              </a:ext>
            </a:extLst>
          </p:cNvPr>
          <p:cNvSpPr>
            <a:spLocks noGrp="1"/>
          </p:cNvSpPr>
          <p:nvPr>
            <p:ph type="body" sz="quarter" idx="24" hasCustomPrompt="1"/>
          </p:nvPr>
        </p:nvSpPr>
        <p:spPr>
          <a:xfrm>
            <a:off x="4794791" y="5070254"/>
            <a:ext cx="2599199" cy="800100"/>
          </a:xfrm>
        </p:spPr>
        <p:txBody>
          <a:bodyPr rtlCol="0">
            <a:normAutofit/>
          </a:bodyPr>
          <a:lstStyle>
            <a:lvl1pPr marL="0" indent="0">
              <a:buNone/>
              <a:defRPr sz="1600" b="0">
                <a:solidFill>
                  <a:schemeClr val="bg2"/>
                </a:solidFill>
                <a:latin typeface="+mn-lt"/>
              </a:defRPr>
            </a:lvl1pPr>
          </a:lstStyle>
          <a:p>
            <a:pPr lvl="0" rtl="0"/>
            <a:r>
              <a:rPr lang="es-ES" noProof="0"/>
              <a:t>Editar estilos de texto del patrón</a:t>
            </a:r>
          </a:p>
        </p:txBody>
      </p:sp>
      <p:sp>
        <p:nvSpPr>
          <p:cNvPr id="43" name="Marcador de texto 24">
            <a:extLst>
              <a:ext uri="{FF2B5EF4-FFF2-40B4-BE49-F238E27FC236}">
                <a16:creationId xmlns="" xmlns:a16="http://schemas.microsoft.com/office/drawing/2014/main" id="{6E5262C3-0603-403F-AB36-FB4EB9FC7BCB}"/>
              </a:ext>
            </a:extLst>
          </p:cNvPr>
          <p:cNvSpPr>
            <a:spLocks noGrp="1"/>
          </p:cNvSpPr>
          <p:nvPr>
            <p:ph type="body" sz="quarter" idx="25" hasCustomPrompt="1"/>
          </p:nvPr>
        </p:nvSpPr>
        <p:spPr>
          <a:xfrm>
            <a:off x="7890713" y="5070254"/>
            <a:ext cx="3712665" cy="800100"/>
          </a:xfrm>
        </p:spPr>
        <p:txBody>
          <a:bodyPr rtlCol="0">
            <a:normAutofit/>
          </a:bodyPr>
          <a:lstStyle>
            <a:lvl1pPr marL="0" indent="0">
              <a:buNone/>
              <a:defRPr sz="1600" b="0">
                <a:solidFill>
                  <a:schemeClr val="bg2"/>
                </a:solidFill>
                <a:latin typeface="+mn-lt"/>
              </a:defRPr>
            </a:lvl1pPr>
          </a:lstStyle>
          <a:p>
            <a:pPr lvl="0" rtl="0"/>
            <a:r>
              <a:rPr lang="es-ES" noProof="0"/>
              <a:t>Editar estilos de texto del patrón</a:t>
            </a:r>
          </a:p>
        </p:txBody>
      </p:sp>
      <p:sp>
        <p:nvSpPr>
          <p:cNvPr id="44" name="Marcador de posición de imagen 12">
            <a:extLst>
              <a:ext uri="{FF2B5EF4-FFF2-40B4-BE49-F238E27FC236}">
                <a16:creationId xmlns="" xmlns:a16="http://schemas.microsoft.com/office/drawing/2014/main" id="{D2FBACFC-8B68-4A37-95A4-26BE5A23D759}"/>
              </a:ext>
            </a:extLst>
          </p:cNvPr>
          <p:cNvSpPr>
            <a:spLocks noGrp="1"/>
          </p:cNvSpPr>
          <p:nvPr>
            <p:ph type="pic" sz="quarter" idx="37"/>
          </p:nvPr>
        </p:nvSpPr>
        <p:spPr>
          <a:xfrm>
            <a:off x="1020058" y="3976866"/>
            <a:ext cx="3273552" cy="1618488"/>
          </a:xfrm>
        </p:spPr>
        <p:txBody>
          <a:bodyPr rtlCol="0" anchor="ctr" anchorCtr="0">
            <a:noAutofit/>
          </a:bodyPr>
          <a:lstStyle>
            <a:lvl1pPr marL="0" indent="0" algn="ctr">
              <a:buNone/>
              <a:defRPr sz="1400">
                <a:solidFill>
                  <a:schemeClr val="bg1"/>
                </a:solidFill>
              </a:defRPr>
            </a:lvl1pPr>
          </a:lstStyle>
          <a:p>
            <a:pPr rtl="0"/>
            <a:r>
              <a:rPr lang="es-ES" noProof="0" smtClean="0"/>
              <a:t>Haga clic en el icono para agregar una imagen</a:t>
            </a:r>
            <a:endParaRPr lang="es-ES" noProof="0"/>
          </a:p>
        </p:txBody>
      </p:sp>
      <p:sp>
        <p:nvSpPr>
          <p:cNvPr id="46" name="Marcador de posición de imagen 12">
            <a:extLst>
              <a:ext uri="{FF2B5EF4-FFF2-40B4-BE49-F238E27FC236}">
                <a16:creationId xmlns="" xmlns:a16="http://schemas.microsoft.com/office/drawing/2014/main" id="{5A6A36C6-8489-4333-927A-141D8F98AE50}"/>
              </a:ext>
            </a:extLst>
          </p:cNvPr>
          <p:cNvSpPr>
            <a:spLocks noGrp="1"/>
          </p:cNvSpPr>
          <p:nvPr>
            <p:ph type="pic" sz="quarter" idx="43"/>
          </p:nvPr>
        </p:nvSpPr>
        <p:spPr>
          <a:xfrm>
            <a:off x="4794792" y="4041034"/>
            <a:ext cx="2599199" cy="896112"/>
          </a:xfrm>
        </p:spPr>
        <p:txBody>
          <a:bodyPr rtlCol="0" anchor="ctr" anchorCtr="0">
            <a:noAutofit/>
          </a:bodyPr>
          <a:lstStyle>
            <a:lvl1pPr marL="0" indent="0" algn="ctr">
              <a:buNone/>
              <a:defRPr sz="1400">
                <a:solidFill>
                  <a:schemeClr val="bg1"/>
                </a:solidFill>
              </a:defRPr>
            </a:lvl1pPr>
          </a:lstStyle>
          <a:p>
            <a:pPr rtl="0"/>
            <a:r>
              <a:rPr lang="es-ES" noProof="0" smtClean="0"/>
              <a:t>Haga clic en el icono para agregar una imagen</a:t>
            </a:r>
            <a:endParaRPr lang="es-ES" noProof="0"/>
          </a:p>
        </p:txBody>
      </p:sp>
      <p:sp>
        <p:nvSpPr>
          <p:cNvPr id="47" name="Marcador de posición de imagen 9">
            <a:extLst>
              <a:ext uri="{FF2B5EF4-FFF2-40B4-BE49-F238E27FC236}">
                <a16:creationId xmlns="" xmlns:a16="http://schemas.microsoft.com/office/drawing/2014/main" id="{BB2DF986-C446-4302-9099-B1512AD5D8CA}"/>
              </a:ext>
            </a:extLst>
          </p:cNvPr>
          <p:cNvSpPr>
            <a:spLocks noGrp="1"/>
          </p:cNvSpPr>
          <p:nvPr>
            <p:ph type="pic" sz="quarter" idx="44"/>
          </p:nvPr>
        </p:nvSpPr>
        <p:spPr>
          <a:xfrm>
            <a:off x="7876955" y="4041034"/>
            <a:ext cx="2599200" cy="896400"/>
          </a:xfrm>
        </p:spPr>
        <p:txBody>
          <a:bodyPr rtlCol="0" anchor="ctr" anchorCtr="0">
            <a:normAutofit/>
          </a:bodyPr>
          <a:lstStyle>
            <a:lvl1pPr marL="0" indent="0" algn="ctr">
              <a:buNone/>
              <a:defRPr sz="1400">
                <a:solidFill>
                  <a:schemeClr val="bg1"/>
                </a:solidFill>
              </a:defRPr>
            </a:lvl1pPr>
          </a:lstStyle>
          <a:p>
            <a:pPr rtl="0"/>
            <a:r>
              <a:rPr lang="es-ES" noProof="0" smtClean="0"/>
              <a:t>Haga clic en el icono para agregar una imagen</a:t>
            </a:r>
            <a:endParaRPr lang="es-ES" noProof="0"/>
          </a:p>
        </p:txBody>
      </p:sp>
    </p:spTree>
    <p:extLst>
      <p:ext uri="{BB962C8B-B14F-4D97-AF65-F5344CB8AC3E}">
        <p14:creationId xmlns:p14="http://schemas.microsoft.com/office/powerpoint/2010/main" val="311389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cabezado de sección">
    <p:spTree>
      <p:nvGrpSpPr>
        <p:cNvPr id="1" name=""/>
        <p:cNvGrpSpPr/>
        <p:nvPr/>
      </p:nvGrpSpPr>
      <p:grpSpPr>
        <a:xfrm>
          <a:off x="0" y="0"/>
          <a:ext cx="0" cy="0"/>
          <a:chOff x="0" y="0"/>
          <a:chExt cx="0" cy="0"/>
        </a:xfrm>
      </p:grpSpPr>
      <p:sp>
        <p:nvSpPr>
          <p:cNvPr id="10" name="Rectángulo 9">
            <a:extLst>
              <a:ext uri="{FF2B5EF4-FFF2-40B4-BE49-F238E27FC236}">
                <a16:creationId xmlns="" xmlns:a16="http://schemas.microsoft.com/office/drawing/2014/main" id="{CECF654C-A7AE-4727-9F7F-492670C3E642}"/>
              </a:ext>
            </a:extLst>
          </p:cNvPr>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rtl="0"/>
            <a:endParaRPr lang="es-ES" noProof="0"/>
          </a:p>
        </p:txBody>
      </p:sp>
      <p:sp>
        <p:nvSpPr>
          <p:cNvPr id="6" name="Rectángulo 5">
            <a:extLst>
              <a:ext uri="{FF2B5EF4-FFF2-40B4-BE49-F238E27FC236}">
                <a16:creationId xmlns="" xmlns:a16="http://schemas.microsoft.com/office/drawing/2014/main" id="{834F3F28-2A24-40B5-AC8C-5A53DC799A96}"/>
              </a:ext>
            </a:extLst>
          </p:cNvPr>
          <p:cNvSpPr/>
          <p:nvPr userDrawn="1"/>
        </p:nvSpPr>
        <p:spPr>
          <a:xfrm>
            <a:off x="129540" y="3410712"/>
            <a:ext cx="11932920" cy="3319272"/>
          </a:xfrm>
          <a:prstGeom prst="rect">
            <a:avLst/>
          </a:prstGeom>
          <a:gradFill flip="none" rotWithShape="1">
            <a:gsLst>
              <a:gs pos="0">
                <a:schemeClr val="accent2">
                  <a:alpha val="80000"/>
                </a:schemeClr>
              </a:gs>
              <a:gs pos="99000">
                <a:schemeClr val="accent3">
                  <a:alpha val="80000"/>
                </a:schemeClr>
              </a:gs>
            </a:gsLst>
            <a:lin ang="1680000" scaled="0"/>
            <a:tileRect/>
          </a:gradFill>
          <a:ln w="12700" cap="flat">
            <a:noFill/>
            <a:prstDash val="solid"/>
            <a:miter/>
          </a:ln>
        </p:spPr>
        <p:txBody>
          <a:bodyPr rtlCol="0" anchor="ctr"/>
          <a:lstStyle/>
          <a:p>
            <a:pPr algn="l" rtl="0"/>
            <a:endParaRPr lang="es-ES" noProof="0"/>
          </a:p>
        </p:txBody>
      </p:sp>
      <p:sp>
        <p:nvSpPr>
          <p:cNvPr id="2" name="Título 1">
            <a:extLst>
              <a:ext uri="{FF2B5EF4-FFF2-40B4-BE49-F238E27FC236}">
                <a16:creationId xmlns="" xmlns:a16="http://schemas.microsoft.com/office/drawing/2014/main" id="{CF097552-E3A8-41F6-B00B-4A39A247AA0E}"/>
              </a:ext>
            </a:extLst>
          </p:cNvPr>
          <p:cNvSpPr>
            <a:spLocks noGrp="1"/>
          </p:cNvSpPr>
          <p:nvPr>
            <p:ph type="title" hasCustomPrompt="1"/>
          </p:nvPr>
        </p:nvSpPr>
        <p:spPr>
          <a:xfrm>
            <a:off x="838200" y="3981036"/>
            <a:ext cx="10515600" cy="782638"/>
          </a:xfrm>
        </p:spPr>
        <p:txBody>
          <a:bodyPr rtlCol="0"/>
          <a:lstStyle>
            <a:lvl1pPr algn="ctr">
              <a:defRPr>
                <a:solidFill>
                  <a:schemeClr val="bg1"/>
                </a:solidFill>
              </a:defRPr>
            </a:lvl1pPr>
          </a:lstStyle>
          <a:p>
            <a:pPr rtl="0"/>
            <a:r>
              <a:rPr lang="es-ES" noProof="0"/>
              <a:t>DIAPOSITIVA DIVISORIA</a:t>
            </a:r>
          </a:p>
        </p:txBody>
      </p:sp>
      <p:sp>
        <p:nvSpPr>
          <p:cNvPr id="3" name="Marcador de número de diapositiva 2">
            <a:extLst>
              <a:ext uri="{FF2B5EF4-FFF2-40B4-BE49-F238E27FC236}">
                <a16:creationId xmlns="" xmlns:a16="http://schemas.microsoft.com/office/drawing/2014/main" id="{79D2C969-FCE5-427B-89DE-6A79722FB6FC}"/>
              </a:ext>
            </a:extLst>
          </p:cNvPr>
          <p:cNvSpPr>
            <a:spLocks noGrp="1"/>
          </p:cNvSpPr>
          <p:nvPr>
            <p:ph type="sldNum" sz="quarter" idx="10"/>
          </p:nvPr>
        </p:nvSpPr>
        <p:spPr/>
        <p:txBody>
          <a:bodyPr rtlCol="0"/>
          <a:lstStyle>
            <a:lvl1pPr>
              <a:defRPr b="1">
                <a:latin typeface="+mn-lt"/>
              </a:defRPr>
            </a:lvl1pPr>
          </a:lstStyle>
          <a:p>
            <a:pPr rtl="0"/>
            <a:fld id="{D495E168-DA5E-4888-8D8A-92B118324C14}" type="slidenum">
              <a:rPr lang="es-ES" noProof="0" smtClean="0"/>
              <a:pPr rtl="0"/>
              <a:t>‹Nº›</a:t>
            </a:fld>
            <a:endParaRPr lang="es-ES" noProof="0"/>
          </a:p>
        </p:txBody>
      </p:sp>
      <p:sp>
        <p:nvSpPr>
          <p:cNvPr id="4" name="Marcador de fecha 3">
            <a:extLst>
              <a:ext uri="{FF2B5EF4-FFF2-40B4-BE49-F238E27FC236}">
                <a16:creationId xmlns="" xmlns:a16="http://schemas.microsoft.com/office/drawing/2014/main" id="{CC7A2807-F7BA-4350-93C3-95213A4854E0}"/>
              </a:ext>
            </a:extLst>
          </p:cNvPr>
          <p:cNvSpPr>
            <a:spLocks noGrp="1"/>
          </p:cNvSpPr>
          <p:nvPr>
            <p:ph type="dt" sz="half" idx="11"/>
          </p:nvPr>
        </p:nvSpPr>
        <p:spPr/>
        <p:txBody>
          <a:bodyPr rtlCol="0"/>
          <a:lstStyle/>
          <a:p>
            <a:pPr rtl="0"/>
            <a:r>
              <a:rPr lang="es-ES" noProof="0"/>
              <a:t>DD.MM.20AA</a:t>
            </a:r>
          </a:p>
        </p:txBody>
      </p:sp>
      <p:sp>
        <p:nvSpPr>
          <p:cNvPr id="5" name="Marcador de pie de página 4">
            <a:extLst>
              <a:ext uri="{FF2B5EF4-FFF2-40B4-BE49-F238E27FC236}">
                <a16:creationId xmlns="" xmlns:a16="http://schemas.microsoft.com/office/drawing/2014/main" id="{92F6AE88-305E-4E68-AF8E-10BCB695A1D5}"/>
              </a:ext>
            </a:extLst>
          </p:cNvPr>
          <p:cNvSpPr>
            <a:spLocks noGrp="1"/>
          </p:cNvSpPr>
          <p:nvPr>
            <p:ph type="ftr" sz="quarter" idx="12"/>
          </p:nvPr>
        </p:nvSpPr>
        <p:spPr/>
        <p:txBody>
          <a:bodyPr rtlCol="0"/>
          <a:lstStyle/>
          <a:p>
            <a:pPr rtl="0"/>
            <a:r>
              <a:rPr lang="es-ES" noProof="0"/>
              <a:t>AGREGAR UN PIE DE PÁGINA</a:t>
            </a:r>
          </a:p>
        </p:txBody>
      </p:sp>
      <p:sp>
        <p:nvSpPr>
          <p:cNvPr id="7" name="Elipse 6">
            <a:extLst>
              <a:ext uri="{FF2B5EF4-FFF2-40B4-BE49-F238E27FC236}">
                <a16:creationId xmlns="" xmlns:a16="http://schemas.microsoft.com/office/drawing/2014/main" id="{95BAC97E-3C4E-4D04-8A57-DC61E07CB8FD}"/>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rtl="0"/>
            <a:endParaRPr lang="es-ES" noProof="0"/>
          </a:p>
        </p:txBody>
      </p:sp>
      <p:sp>
        <p:nvSpPr>
          <p:cNvPr id="13" name="Rectángulo 12">
            <a:extLst>
              <a:ext uri="{FF2B5EF4-FFF2-40B4-BE49-F238E27FC236}">
                <a16:creationId xmlns="" xmlns:a16="http://schemas.microsoft.com/office/drawing/2014/main" id="{E7822F33-D675-4E6C-BD09-D9C78365BB41}"/>
              </a:ext>
            </a:extLst>
          </p:cNvPr>
          <p:cNvSpPr/>
          <p:nvPr userDrawn="1"/>
        </p:nvSpPr>
        <p:spPr>
          <a:xfrm>
            <a:off x="4070604" y="4804366"/>
            <a:ext cx="4050792" cy="36576"/>
          </a:xfrm>
          <a:prstGeom prst="rect">
            <a:avLst/>
          </a:prstGeom>
          <a:solidFill>
            <a:schemeClr val="bg2"/>
          </a:solidFill>
          <a:ln w="12700" cap="flat">
            <a:noFill/>
            <a:prstDash val="solid"/>
            <a:miter/>
          </a:ln>
        </p:spPr>
        <p:txBody>
          <a:bodyPr rtlCol="0" anchor="ctr"/>
          <a:lstStyle/>
          <a:p>
            <a:pPr algn="l" rtl="0"/>
            <a:endParaRPr lang="es-ES" noProof="0"/>
          </a:p>
        </p:txBody>
      </p:sp>
      <p:sp>
        <p:nvSpPr>
          <p:cNvPr id="11" name="Marcador de texto 2">
            <a:extLst>
              <a:ext uri="{FF2B5EF4-FFF2-40B4-BE49-F238E27FC236}">
                <a16:creationId xmlns="" xmlns:a16="http://schemas.microsoft.com/office/drawing/2014/main" id="{F4F6DD4A-6071-4D11-ABDB-28EA5AC87154}"/>
              </a:ext>
            </a:extLst>
          </p:cNvPr>
          <p:cNvSpPr>
            <a:spLocks noGrp="1"/>
          </p:cNvSpPr>
          <p:nvPr>
            <p:ph type="body" idx="1" hasCustomPrompt="1"/>
          </p:nvPr>
        </p:nvSpPr>
        <p:spPr>
          <a:xfrm>
            <a:off x="831850" y="4942478"/>
            <a:ext cx="10515600" cy="459082"/>
          </a:xfrm>
        </p:spPr>
        <p:txBody>
          <a:bodyPr vert="horz" lIns="91440" tIns="45720" rIns="91440" bIns="45720" rtlCol="0">
            <a:normAutofit/>
          </a:bodyPr>
          <a:lstStyle>
            <a:lvl1pPr marL="0" indent="0" algn="ctr">
              <a:buFont typeface="Arial" panose="020B0604020202020204" pitchFamily="34" charset="0"/>
              <a:buNone/>
              <a:defRPr lang="en-US" sz="2300">
                <a:solidFill>
                  <a:schemeClr val="bg2"/>
                </a:solidFill>
              </a:defRPr>
            </a:lvl1pPr>
          </a:lstStyle>
          <a:p>
            <a:pPr marL="228600" lvl="0" indent="-228600" algn="ctr" rtl="0"/>
            <a:r>
              <a:rPr lang="es-ES" noProof="0"/>
              <a:t>Editar estilos de texto del patrón</a:t>
            </a:r>
          </a:p>
        </p:txBody>
      </p:sp>
    </p:spTree>
    <p:extLst>
      <p:ext uri="{BB962C8B-B14F-4D97-AF65-F5344CB8AC3E}">
        <p14:creationId xmlns:p14="http://schemas.microsoft.com/office/powerpoint/2010/main" val="38234773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ítulo, subtítulo y contenido">
    <p:spTree>
      <p:nvGrpSpPr>
        <p:cNvPr id="1" name=""/>
        <p:cNvGrpSpPr/>
        <p:nvPr/>
      </p:nvGrpSpPr>
      <p:grpSpPr>
        <a:xfrm>
          <a:off x="0" y="0"/>
          <a:ext cx="0" cy="0"/>
          <a:chOff x="0" y="0"/>
          <a:chExt cx="0" cy="0"/>
        </a:xfrm>
      </p:grpSpPr>
      <p:sp>
        <p:nvSpPr>
          <p:cNvPr id="10" name="Rectángulo 9">
            <a:extLst>
              <a:ext uri="{FF2B5EF4-FFF2-40B4-BE49-F238E27FC236}">
                <a16:creationId xmlns="" xmlns:a16="http://schemas.microsoft.com/office/drawing/2014/main" id="{CECF654C-A7AE-4727-9F7F-492670C3E642}"/>
              </a:ext>
            </a:extLst>
          </p:cNvPr>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rtl="0"/>
            <a:endParaRPr lang="es-ES" noProof="0"/>
          </a:p>
        </p:txBody>
      </p:sp>
      <p:sp>
        <p:nvSpPr>
          <p:cNvPr id="6" name="Rectángulo 5">
            <a:extLst>
              <a:ext uri="{FF2B5EF4-FFF2-40B4-BE49-F238E27FC236}">
                <a16:creationId xmlns="" xmlns:a16="http://schemas.microsoft.com/office/drawing/2014/main" id="{834F3F28-2A24-40B5-AC8C-5A53DC799A96}"/>
              </a:ext>
            </a:extLst>
          </p:cNvPr>
          <p:cNvSpPr/>
          <p:nvPr userDrawn="1"/>
        </p:nvSpPr>
        <p:spPr>
          <a:xfrm>
            <a:off x="129540" y="128016"/>
            <a:ext cx="6858000" cy="6601968"/>
          </a:xfrm>
          <a:prstGeom prst="rect">
            <a:avLst/>
          </a:prstGeom>
          <a:gradFill flip="none" rotWithShape="1">
            <a:gsLst>
              <a:gs pos="0">
                <a:schemeClr val="accent2">
                  <a:alpha val="80000"/>
                </a:schemeClr>
              </a:gs>
              <a:gs pos="100000">
                <a:schemeClr val="accent3">
                  <a:alpha val="80000"/>
                </a:schemeClr>
              </a:gs>
            </a:gsLst>
            <a:lin ang="1680000" scaled="0"/>
            <a:tileRect/>
          </a:gradFill>
          <a:ln w="12700" cap="flat">
            <a:noFill/>
            <a:prstDash val="solid"/>
            <a:miter/>
          </a:ln>
        </p:spPr>
        <p:txBody>
          <a:bodyPr rtlCol="0" anchor="ctr"/>
          <a:lstStyle/>
          <a:p>
            <a:pPr algn="l" rtl="0"/>
            <a:endParaRPr lang="es-ES" noProof="0"/>
          </a:p>
        </p:txBody>
      </p:sp>
      <p:sp>
        <p:nvSpPr>
          <p:cNvPr id="2" name="Título 1">
            <a:extLst>
              <a:ext uri="{FF2B5EF4-FFF2-40B4-BE49-F238E27FC236}">
                <a16:creationId xmlns="" xmlns:a16="http://schemas.microsoft.com/office/drawing/2014/main" id="{CF097552-E3A8-41F6-B00B-4A39A247AA0E}"/>
              </a:ext>
            </a:extLst>
          </p:cNvPr>
          <p:cNvSpPr>
            <a:spLocks noGrp="1"/>
          </p:cNvSpPr>
          <p:nvPr>
            <p:ph type="title" hasCustomPrompt="1"/>
          </p:nvPr>
        </p:nvSpPr>
        <p:spPr>
          <a:xfrm>
            <a:off x="841248" y="1169256"/>
            <a:ext cx="5285914" cy="782638"/>
          </a:xfrm>
        </p:spPr>
        <p:txBody>
          <a:bodyPr rtlCol="0"/>
          <a:lstStyle>
            <a:lvl1pPr algn="l">
              <a:defRPr>
                <a:solidFill>
                  <a:schemeClr val="bg1"/>
                </a:solidFill>
              </a:defRPr>
            </a:lvl1pPr>
          </a:lstStyle>
          <a:p>
            <a:pPr rtl="0"/>
            <a:r>
              <a:rPr lang="es-ES" noProof="0"/>
              <a:t>DISEÑO DE TEXTO 1</a:t>
            </a:r>
          </a:p>
        </p:txBody>
      </p:sp>
      <p:sp>
        <p:nvSpPr>
          <p:cNvPr id="3" name="Marcador de número de diapositiva 2">
            <a:extLst>
              <a:ext uri="{FF2B5EF4-FFF2-40B4-BE49-F238E27FC236}">
                <a16:creationId xmlns="" xmlns:a16="http://schemas.microsoft.com/office/drawing/2014/main" id="{79D2C969-FCE5-427B-89DE-6A79722FB6FC}"/>
              </a:ext>
            </a:extLst>
          </p:cNvPr>
          <p:cNvSpPr>
            <a:spLocks noGrp="1"/>
          </p:cNvSpPr>
          <p:nvPr>
            <p:ph type="sldNum" sz="quarter" idx="10"/>
          </p:nvPr>
        </p:nvSpPr>
        <p:spPr/>
        <p:txBody>
          <a:bodyPr rtlCol="0"/>
          <a:lstStyle/>
          <a:p>
            <a:pPr rtl="0"/>
            <a:fld id="{D495E168-DA5E-4888-8D8A-92B118324C14}" type="slidenum">
              <a:rPr lang="es-ES" noProof="0" smtClean="0"/>
              <a:pPr rtl="0"/>
              <a:t>‹Nº›</a:t>
            </a:fld>
            <a:endParaRPr lang="es-ES" noProof="0"/>
          </a:p>
        </p:txBody>
      </p:sp>
      <p:sp>
        <p:nvSpPr>
          <p:cNvPr id="4" name="Marcador de fecha 3">
            <a:extLst>
              <a:ext uri="{FF2B5EF4-FFF2-40B4-BE49-F238E27FC236}">
                <a16:creationId xmlns="" xmlns:a16="http://schemas.microsoft.com/office/drawing/2014/main" id="{CC7A2807-F7BA-4350-93C3-95213A4854E0}"/>
              </a:ext>
            </a:extLst>
          </p:cNvPr>
          <p:cNvSpPr>
            <a:spLocks noGrp="1"/>
          </p:cNvSpPr>
          <p:nvPr>
            <p:ph type="dt" sz="half" idx="11"/>
          </p:nvPr>
        </p:nvSpPr>
        <p:spPr/>
        <p:txBody>
          <a:bodyPr rtlCol="0"/>
          <a:lstStyle/>
          <a:p>
            <a:pPr rtl="0"/>
            <a:r>
              <a:rPr lang="es-ES" noProof="0"/>
              <a:t>DD.MM.20AA</a:t>
            </a:r>
          </a:p>
        </p:txBody>
      </p:sp>
      <p:sp>
        <p:nvSpPr>
          <p:cNvPr id="5" name="Marcador de pie de página 4">
            <a:extLst>
              <a:ext uri="{FF2B5EF4-FFF2-40B4-BE49-F238E27FC236}">
                <a16:creationId xmlns="" xmlns:a16="http://schemas.microsoft.com/office/drawing/2014/main" id="{92F6AE88-305E-4E68-AF8E-10BCB695A1D5}"/>
              </a:ext>
            </a:extLst>
          </p:cNvPr>
          <p:cNvSpPr>
            <a:spLocks noGrp="1"/>
          </p:cNvSpPr>
          <p:nvPr>
            <p:ph type="ftr" sz="quarter" idx="12"/>
          </p:nvPr>
        </p:nvSpPr>
        <p:spPr/>
        <p:txBody>
          <a:bodyPr rtlCol="0"/>
          <a:lstStyle/>
          <a:p>
            <a:pPr rtl="0"/>
            <a:r>
              <a:rPr lang="es-ES" noProof="0"/>
              <a:t>AGREGAR UN PIE DE PÁGINA</a:t>
            </a:r>
          </a:p>
        </p:txBody>
      </p:sp>
      <p:sp>
        <p:nvSpPr>
          <p:cNvPr id="7" name="Elipse 6">
            <a:extLst>
              <a:ext uri="{FF2B5EF4-FFF2-40B4-BE49-F238E27FC236}">
                <a16:creationId xmlns="" xmlns:a16="http://schemas.microsoft.com/office/drawing/2014/main" id="{95BAC97E-3C4E-4D04-8A57-DC61E07CB8FD}"/>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rtl="0"/>
            <a:endParaRPr lang="es-ES" noProof="0"/>
          </a:p>
        </p:txBody>
      </p:sp>
      <p:sp>
        <p:nvSpPr>
          <p:cNvPr id="12" name="Marcador de texto 17">
            <a:extLst>
              <a:ext uri="{FF2B5EF4-FFF2-40B4-BE49-F238E27FC236}">
                <a16:creationId xmlns="" xmlns:a16="http://schemas.microsoft.com/office/drawing/2014/main" id="{028AD4F5-2320-4533-9EC4-9832091E65CB}"/>
              </a:ext>
            </a:extLst>
          </p:cNvPr>
          <p:cNvSpPr>
            <a:spLocks noGrp="1"/>
          </p:cNvSpPr>
          <p:nvPr>
            <p:ph type="body" sz="quarter" idx="13" hasCustomPrompt="1"/>
          </p:nvPr>
        </p:nvSpPr>
        <p:spPr>
          <a:xfrm>
            <a:off x="841248" y="2136036"/>
            <a:ext cx="5285914" cy="857098"/>
          </a:xfrm>
        </p:spPr>
        <p:txBody>
          <a:bodyPr rtlCol="0">
            <a:normAutofit/>
          </a:bodyPr>
          <a:lstStyle>
            <a:lvl1pPr marL="0" indent="0" algn="l">
              <a:buNone/>
              <a:defRPr sz="2300">
                <a:solidFill>
                  <a:schemeClr val="bg2"/>
                </a:solidFill>
              </a:defRPr>
            </a:lvl1pPr>
            <a:lvl2pPr>
              <a:defRPr sz="1800"/>
            </a:lvl2pPr>
            <a:lvl3pPr>
              <a:defRPr sz="1800"/>
            </a:lvl3pPr>
            <a:lvl4pPr>
              <a:defRPr sz="1800"/>
            </a:lvl4pPr>
            <a:lvl5pPr>
              <a:defRPr sz="1800"/>
            </a:lvl5pPr>
          </a:lstStyle>
          <a:p>
            <a:pPr lvl="0" rtl="0"/>
            <a:r>
              <a:rPr lang="es-ES" noProof="0"/>
              <a:t>Editar estilos de texto del patrón</a:t>
            </a:r>
          </a:p>
        </p:txBody>
      </p:sp>
      <p:sp>
        <p:nvSpPr>
          <p:cNvPr id="13" name="Rectángulo 12">
            <a:extLst>
              <a:ext uri="{FF2B5EF4-FFF2-40B4-BE49-F238E27FC236}">
                <a16:creationId xmlns="" xmlns:a16="http://schemas.microsoft.com/office/drawing/2014/main" id="{E7822F33-D675-4E6C-BD09-D9C78365BB41}"/>
              </a:ext>
            </a:extLst>
          </p:cNvPr>
          <p:cNvSpPr/>
          <p:nvPr userDrawn="1"/>
        </p:nvSpPr>
        <p:spPr>
          <a:xfrm>
            <a:off x="915026" y="1992586"/>
            <a:ext cx="4428000" cy="36576"/>
          </a:xfrm>
          <a:prstGeom prst="rect">
            <a:avLst/>
          </a:prstGeom>
          <a:solidFill>
            <a:schemeClr val="bg2"/>
          </a:solidFill>
          <a:ln w="12700" cap="flat">
            <a:noFill/>
            <a:prstDash val="solid"/>
            <a:miter/>
          </a:ln>
        </p:spPr>
        <p:txBody>
          <a:bodyPr rtlCol="0" anchor="ctr"/>
          <a:lstStyle/>
          <a:p>
            <a:pPr algn="l" rtl="0"/>
            <a:endParaRPr lang="es-ES" noProof="0"/>
          </a:p>
        </p:txBody>
      </p:sp>
      <p:sp>
        <p:nvSpPr>
          <p:cNvPr id="14" name="Marcador de texto 14">
            <a:extLst>
              <a:ext uri="{FF2B5EF4-FFF2-40B4-BE49-F238E27FC236}">
                <a16:creationId xmlns="" xmlns:a16="http://schemas.microsoft.com/office/drawing/2014/main" id="{302F0820-F94A-40EF-B3BE-26CD0CB55173}"/>
              </a:ext>
            </a:extLst>
          </p:cNvPr>
          <p:cNvSpPr>
            <a:spLocks noGrp="1"/>
          </p:cNvSpPr>
          <p:nvPr>
            <p:ph type="body" sz="quarter" idx="15" hasCustomPrompt="1"/>
          </p:nvPr>
        </p:nvSpPr>
        <p:spPr>
          <a:xfrm>
            <a:off x="838199" y="3100269"/>
            <a:ext cx="5288963" cy="2588637"/>
          </a:xfrm>
        </p:spPr>
        <p:txBody>
          <a:bodyPr lIns="0" rtlCol="0">
            <a:normAutofit/>
          </a:bodyPr>
          <a:lstStyle>
            <a:lvl1pPr marL="180000" indent="-180000">
              <a:spcBef>
                <a:spcPts val="600"/>
              </a:spcBef>
              <a:buClr>
                <a:schemeClr val="bg2"/>
              </a:buClr>
              <a:buFont typeface="Arial" panose="020B0604020202020204" pitchFamily="34" charset="0"/>
              <a:buChar char="•"/>
              <a:defRPr sz="1600" b="0" i="0">
                <a:solidFill>
                  <a:schemeClr val="bg1"/>
                </a:solidFill>
              </a:defRPr>
            </a:lvl1pPr>
          </a:lstStyle>
          <a:p>
            <a:pPr lvl="0" rtl="0"/>
            <a:r>
              <a:rPr lang="es-ES" noProof="0"/>
              <a:t>Editar estilos de texto del patrón</a:t>
            </a:r>
          </a:p>
        </p:txBody>
      </p:sp>
    </p:spTree>
    <p:extLst>
      <p:ext uri="{BB962C8B-B14F-4D97-AF65-F5344CB8AC3E}">
        <p14:creationId xmlns:p14="http://schemas.microsoft.com/office/powerpoint/2010/main" val="37213956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apositiva de contenido">
    <p:spTree>
      <p:nvGrpSpPr>
        <p:cNvPr id="1" name=""/>
        <p:cNvGrpSpPr/>
        <p:nvPr/>
      </p:nvGrpSpPr>
      <p:grpSpPr>
        <a:xfrm>
          <a:off x="0" y="0"/>
          <a:ext cx="0" cy="0"/>
          <a:chOff x="0" y="0"/>
          <a:chExt cx="0" cy="0"/>
        </a:xfrm>
      </p:grpSpPr>
      <p:sp>
        <p:nvSpPr>
          <p:cNvPr id="10" name="Rectángulo 9">
            <a:extLst>
              <a:ext uri="{FF2B5EF4-FFF2-40B4-BE49-F238E27FC236}">
                <a16:creationId xmlns="" xmlns:a16="http://schemas.microsoft.com/office/drawing/2014/main" id="{CECF654C-A7AE-4727-9F7F-492670C3E642}"/>
              </a:ext>
            </a:extLst>
          </p:cNvPr>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rtl="0"/>
            <a:endParaRPr lang="es-ES" noProof="0"/>
          </a:p>
        </p:txBody>
      </p:sp>
      <p:sp>
        <p:nvSpPr>
          <p:cNvPr id="6" name="Rectángulo 5">
            <a:extLst>
              <a:ext uri="{FF2B5EF4-FFF2-40B4-BE49-F238E27FC236}">
                <a16:creationId xmlns="" xmlns:a16="http://schemas.microsoft.com/office/drawing/2014/main" id="{834F3F28-2A24-40B5-AC8C-5A53DC799A96}"/>
              </a:ext>
            </a:extLst>
          </p:cNvPr>
          <p:cNvSpPr/>
          <p:nvPr userDrawn="1"/>
        </p:nvSpPr>
        <p:spPr>
          <a:xfrm>
            <a:off x="129540" y="128016"/>
            <a:ext cx="11932920" cy="3319272"/>
          </a:xfrm>
          <a:prstGeom prst="rect">
            <a:avLst/>
          </a:prstGeom>
          <a:gradFill flip="none" rotWithShape="1">
            <a:gsLst>
              <a:gs pos="0">
                <a:schemeClr val="accent2">
                  <a:alpha val="80000"/>
                </a:schemeClr>
              </a:gs>
              <a:gs pos="100000">
                <a:schemeClr val="accent3">
                  <a:alpha val="80000"/>
                </a:schemeClr>
              </a:gs>
            </a:gsLst>
            <a:lin ang="1680000" scaled="0"/>
            <a:tileRect/>
          </a:gradFill>
          <a:ln w="12700" cap="flat">
            <a:noFill/>
            <a:prstDash val="solid"/>
            <a:miter/>
          </a:ln>
        </p:spPr>
        <p:txBody>
          <a:bodyPr rtlCol="0" anchor="ctr"/>
          <a:lstStyle/>
          <a:p>
            <a:pPr algn="l" rtl="0"/>
            <a:endParaRPr lang="es-ES" noProof="0"/>
          </a:p>
        </p:txBody>
      </p:sp>
      <p:sp>
        <p:nvSpPr>
          <p:cNvPr id="2" name="Título 1">
            <a:extLst>
              <a:ext uri="{FF2B5EF4-FFF2-40B4-BE49-F238E27FC236}">
                <a16:creationId xmlns="" xmlns:a16="http://schemas.microsoft.com/office/drawing/2014/main" id="{CF097552-E3A8-41F6-B00B-4A39A247AA0E}"/>
              </a:ext>
            </a:extLst>
          </p:cNvPr>
          <p:cNvSpPr>
            <a:spLocks noGrp="1"/>
          </p:cNvSpPr>
          <p:nvPr>
            <p:ph type="title" hasCustomPrompt="1"/>
          </p:nvPr>
        </p:nvSpPr>
        <p:spPr>
          <a:xfrm>
            <a:off x="841248" y="1093460"/>
            <a:ext cx="5320386" cy="782638"/>
          </a:xfrm>
        </p:spPr>
        <p:txBody>
          <a:bodyPr rtlCol="0"/>
          <a:lstStyle>
            <a:lvl1pPr algn="l">
              <a:defRPr>
                <a:solidFill>
                  <a:schemeClr val="bg1"/>
                </a:solidFill>
              </a:defRPr>
            </a:lvl1pPr>
          </a:lstStyle>
          <a:p>
            <a:pPr rtl="0"/>
            <a:r>
              <a:rPr lang="es-ES" noProof="0"/>
              <a:t>DISEÑO DE TEXTO 2</a:t>
            </a:r>
          </a:p>
        </p:txBody>
      </p:sp>
      <p:sp>
        <p:nvSpPr>
          <p:cNvPr id="3" name="Marcador de número de diapositiva 2">
            <a:extLst>
              <a:ext uri="{FF2B5EF4-FFF2-40B4-BE49-F238E27FC236}">
                <a16:creationId xmlns="" xmlns:a16="http://schemas.microsoft.com/office/drawing/2014/main" id="{79D2C969-FCE5-427B-89DE-6A79722FB6FC}"/>
              </a:ext>
            </a:extLst>
          </p:cNvPr>
          <p:cNvSpPr>
            <a:spLocks noGrp="1"/>
          </p:cNvSpPr>
          <p:nvPr>
            <p:ph type="sldNum" sz="quarter" idx="10"/>
          </p:nvPr>
        </p:nvSpPr>
        <p:spPr/>
        <p:txBody>
          <a:bodyPr rtlCol="0"/>
          <a:lstStyle/>
          <a:p>
            <a:pPr rtl="0"/>
            <a:fld id="{D495E168-DA5E-4888-8D8A-92B118324C14}" type="slidenum">
              <a:rPr lang="es-ES" noProof="0" smtClean="0"/>
              <a:pPr rtl="0"/>
              <a:t>‹Nº›</a:t>
            </a:fld>
            <a:endParaRPr lang="es-ES" noProof="0"/>
          </a:p>
        </p:txBody>
      </p:sp>
      <p:sp>
        <p:nvSpPr>
          <p:cNvPr id="4" name="Marcador de fecha 3">
            <a:extLst>
              <a:ext uri="{FF2B5EF4-FFF2-40B4-BE49-F238E27FC236}">
                <a16:creationId xmlns="" xmlns:a16="http://schemas.microsoft.com/office/drawing/2014/main" id="{CC7A2807-F7BA-4350-93C3-95213A4854E0}"/>
              </a:ext>
            </a:extLst>
          </p:cNvPr>
          <p:cNvSpPr>
            <a:spLocks noGrp="1"/>
          </p:cNvSpPr>
          <p:nvPr>
            <p:ph type="dt" sz="half" idx="11"/>
          </p:nvPr>
        </p:nvSpPr>
        <p:spPr/>
        <p:txBody>
          <a:bodyPr rtlCol="0"/>
          <a:lstStyle/>
          <a:p>
            <a:pPr rtl="0"/>
            <a:r>
              <a:rPr lang="es-ES" noProof="0"/>
              <a:t>DD.MM.20AA</a:t>
            </a:r>
          </a:p>
        </p:txBody>
      </p:sp>
      <p:sp>
        <p:nvSpPr>
          <p:cNvPr id="5" name="Marcador de pie de página 4">
            <a:extLst>
              <a:ext uri="{FF2B5EF4-FFF2-40B4-BE49-F238E27FC236}">
                <a16:creationId xmlns="" xmlns:a16="http://schemas.microsoft.com/office/drawing/2014/main" id="{92F6AE88-305E-4E68-AF8E-10BCB695A1D5}"/>
              </a:ext>
            </a:extLst>
          </p:cNvPr>
          <p:cNvSpPr>
            <a:spLocks noGrp="1"/>
          </p:cNvSpPr>
          <p:nvPr>
            <p:ph type="ftr" sz="quarter" idx="12"/>
          </p:nvPr>
        </p:nvSpPr>
        <p:spPr/>
        <p:txBody>
          <a:bodyPr rtlCol="0"/>
          <a:lstStyle/>
          <a:p>
            <a:pPr rtl="0"/>
            <a:r>
              <a:rPr lang="es-ES" noProof="0"/>
              <a:t>AGREGAR UN PIE DE PÁGINA</a:t>
            </a:r>
          </a:p>
        </p:txBody>
      </p:sp>
      <p:sp>
        <p:nvSpPr>
          <p:cNvPr id="7" name="Elipse 6">
            <a:extLst>
              <a:ext uri="{FF2B5EF4-FFF2-40B4-BE49-F238E27FC236}">
                <a16:creationId xmlns="" xmlns:a16="http://schemas.microsoft.com/office/drawing/2014/main" id="{95BAC97E-3C4E-4D04-8A57-DC61E07CB8FD}"/>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rtl="0"/>
            <a:endParaRPr lang="es-ES" noProof="0"/>
          </a:p>
        </p:txBody>
      </p:sp>
      <p:sp>
        <p:nvSpPr>
          <p:cNvPr id="12" name="Marcador de texto 17">
            <a:extLst>
              <a:ext uri="{FF2B5EF4-FFF2-40B4-BE49-F238E27FC236}">
                <a16:creationId xmlns="" xmlns:a16="http://schemas.microsoft.com/office/drawing/2014/main" id="{028AD4F5-2320-4533-9EC4-9832091E65CB}"/>
              </a:ext>
            </a:extLst>
          </p:cNvPr>
          <p:cNvSpPr>
            <a:spLocks noGrp="1"/>
          </p:cNvSpPr>
          <p:nvPr>
            <p:ph type="body" sz="quarter" idx="13" hasCustomPrompt="1"/>
          </p:nvPr>
        </p:nvSpPr>
        <p:spPr>
          <a:xfrm>
            <a:off x="841248" y="2060240"/>
            <a:ext cx="5320386" cy="882524"/>
          </a:xfrm>
        </p:spPr>
        <p:txBody>
          <a:bodyPr rtlCol="0">
            <a:normAutofit/>
          </a:bodyPr>
          <a:lstStyle>
            <a:lvl1pPr marL="0" indent="0" algn="l">
              <a:buNone/>
              <a:defRPr sz="2300">
                <a:solidFill>
                  <a:schemeClr val="bg2"/>
                </a:solidFill>
              </a:defRPr>
            </a:lvl1pPr>
            <a:lvl2pPr>
              <a:defRPr sz="1800"/>
            </a:lvl2pPr>
            <a:lvl3pPr>
              <a:defRPr sz="1800"/>
            </a:lvl3pPr>
            <a:lvl4pPr>
              <a:defRPr sz="1800"/>
            </a:lvl4pPr>
            <a:lvl5pPr>
              <a:defRPr sz="1800"/>
            </a:lvl5pPr>
          </a:lstStyle>
          <a:p>
            <a:pPr lvl="0" rtl="0"/>
            <a:r>
              <a:rPr lang="es-ES" noProof="0"/>
              <a:t>Editar estilos de texto del patrón</a:t>
            </a:r>
          </a:p>
        </p:txBody>
      </p:sp>
      <p:sp>
        <p:nvSpPr>
          <p:cNvPr id="13" name="Rectángulo 12">
            <a:extLst>
              <a:ext uri="{FF2B5EF4-FFF2-40B4-BE49-F238E27FC236}">
                <a16:creationId xmlns="" xmlns:a16="http://schemas.microsoft.com/office/drawing/2014/main" id="{E7822F33-D675-4E6C-BD09-D9C78365BB41}"/>
              </a:ext>
            </a:extLst>
          </p:cNvPr>
          <p:cNvSpPr/>
          <p:nvPr userDrawn="1"/>
        </p:nvSpPr>
        <p:spPr>
          <a:xfrm>
            <a:off x="914693" y="1916790"/>
            <a:ext cx="4500000" cy="36576"/>
          </a:xfrm>
          <a:prstGeom prst="rect">
            <a:avLst/>
          </a:prstGeom>
          <a:solidFill>
            <a:schemeClr val="bg2"/>
          </a:solidFill>
          <a:ln w="12700" cap="flat">
            <a:noFill/>
            <a:prstDash val="solid"/>
            <a:miter/>
          </a:ln>
        </p:spPr>
        <p:txBody>
          <a:bodyPr rtlCol="0" anchor="ctr"/>
          <a:lstStyle/>
          <a:p>
            <a:pPr algn="l" rtl="0"/>
            <a:endParaRPr lang="es-ES" noProof="0"/>
          </a:p>
        </p:txBody>
      </p:sp>
      <p:sp>
        <p:nvSpPr>
          <p:cNvPr id="11" name="Marcador de texto 14">
            <a:extLst>
              <a:ext uri="{FF2B5EF4-FFF2-40B4-BE49-F238E27FC236}">
                <a16:creationId xmlns="" xmlns:a16="http://schemas.microsoft.com/office/drawing/2014/main" id="{4B6CBCCA-9781-462D-AF43-C6AAE3D1AAA9}"/>
              </a:ext>
            </a:extLst>
          </p:cNvPr>
          <p:cNvSpPr>
            <a:spLocks noGrp="1"/>
          </p:cNvSpPr>
          <p:nvPr>
            <p:ph type="body" sz="quarter" idx="15" hasCustomPrompt="1"/>
          </p:nvPr>
        </p:nvSpPr>
        <p:spPr>
          <a:xfrm>
            <a:off x="6817897" y="1125545"/>
            <a:ext cx="4707842" cy="1849304"/>
          </a:xfrm>
        </p:spPr>
        <p:txBody>
          <a:bodyPr rtlCol="0">
            <a:normAutofit/>
          </a:bodyPr>
          <a:lstStyle>
            <a:lvl1pPr marL="180000" indent="-180000">
              <a:spcBef>
                <a:spcPts val="600"/>
              </a:spcBef>
              <a:buClr>
                <a:schemeClr val="bg2"/>
              </a:buClr>
              <a:buFont typeface="Arial" panose="020B0604020202020204" pitchFamily="34" charset="0"/>
              <a:buChar char="•"/>
              <a:defRPr sz="1600" b="0" i="0">
                <a:solidFill>
                  <a:schemeClr val="bg1"/>
                </a:solidFill>
              </a:defRPr>
            </a:lvl1pPr>
          </a:lstStyle>
          <a:p>
            <a:pPr lvl="0" rtl="0"/>
            <a:r>
              <a:rPr lang="es-ES" noProof="0"/>
              <a:t>Editar estilos de texto del patrón</a:t>
            </a:r>
          </a:p>
        </p:txBody>
      </p:sp>
    </p:spTree>
    <p:extLst>
      <p:ext uri="{BB962C8B-B14F-4D97-AF65-F5344CB8AC3E}">
        <p14:creationId xmlns:p14="http://schemas.microsoft.com/office/powerpoint/2010/main" val="25991930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seño de la sección dos">
    <p:spTree>
      <p:nvGrpSpPr>
        <p:cNvPr id="1" name=""/>
        <p:cNvGrpSpPr/>
        <p:nvPr/>
      </p:nvGrpSpPr>
      <p:grpSpPr>
        <a:xfrm>
          <a:off x="0" y="0"/>
          <a:ext cx="0" cy="0"/>
          <a:chOff x="0" y="0"/>
          <a:chExt cx="0" cy="0"/>
        </a:xfrm>
      </p:grpSpPr>
      <p:sp>
        <p:nvSpPr>
          <p:cNvPr id="7" name="Rectángulo 6">
            <a:extLst>
              <a:ext uri="{FF2B5EF4-FFF2-40B4-BE49-F238E27FC236}">
                <a16:creationId xmlns="" xmlns:a16="http://schemas.microsoft.com/office/drawing/2014/main" id="{EC40FB52-44A8-43D1-8B33-F4E55A83AC38}"/>
              </a:ext>
            </a:extLst>
          </p:cNvPr>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rtl="0"/>
            <a:endParaRPr lang="es-ES" noProof="0"/>
          </a:p>
        </p:txBody>
      </p:sp>
      <p:sp>
        <p:nvSpPr>
          <p:cNvPr id="6" name="Rectángulo 5">
            <a:extLst>
              <a:ext uri="{FF2B5EF4-FFF2-40B4-BE49-F238E27FC236}">
                <a16:creationId xmlns="" xmlns:a16="http://schemas.microsoft.com/office/drawing/2014/main" id="{164ACA68-1C2C-4C4D-9CB4-1C8BF3E03F57}"/>
              </a:ext>
            </a:extLst>
          </p:cNvPr>
          <p:cNvSpPr/>
          <p:nvPr userDrawn="1"/>
        </p:nvSpPr>
        <p:spPr>
          <a:xfrm>
            <a:off x="129540" y="128016"/>
            <a:ext cx="11932920" cy="6601968"/>
          </a:xfrm>
          <a:prstGeom prst="rect">
            <a:avLst/>
          </a:prstGeom>
          <a:gradFill flip="none" rotWithShape="1">
            <a:gsLst>
              <a:gs pos="0">
                <a:schemeClr val="accent2">
                  <a:alpha val="80000"/>
                </a:schemeClr>
              </a:gs>
              <a:gs pos="99000">
                <a:schemeClr val="accent3">
                  <a:alpha val="80000"/>
                </a:schemeClr>
              </a:gs>
            </a:gsLst>
            <a:lin ang="0" scaled="1"/>
            <a:tileRect/>
          </a:gradFill>
          <a:ln w="12700" cap="flat">
            <a:noFill/>
            <a:prstDash val="solid"/>
            <a:miter/>
          </a:ln>
        </p:spPr>
        <p:txBody>
          <a:bodyPr rtlCol="0" anchor="ctr"/>
          <a:lstStyle/>
          <a:p>
            <a:pPr algn="l" rtl="0"/>
            <a:endParaRPr lang="es-ES" noProof="0"/>
          </a:p>
        </p:txBody>
      </p:sp>
      <p:sp>
        <p:nvSpPr>
          <p:cNvPr id="3" name="Marcador de número de diapositiva 2">
            <a:extLst>
              <a:ext uri="{FF2B5EF4-FFF2-40B4-BE49-F238E27FC236}">
                <a16:creationId xmlns="" xmlns:a16="http://schemas.microsoft.com/office/drawing/2014/main" id="{906ADBD7-8355-4951-B459-EC284BCE83AA}"/>
              </a:ext>
            </a:extLst>
          </p:cNvPr>
          <p:cNvSpPr>
            <a:spLocks noGrp="1"/>
          </p:cNvSpPr>
          <p:nvPr>
            <p:ph type="sldNum" sz="quarter" idx="10"/>
          </p:nvPr>
        </p:nvSpPr>
        <p:spPr/>
        <p:txBody>
          <a:bodyPr rtlCol="0"/>
          <a:lstStyle/>
          <a:p>
            <a:pPr rtl="0"/>
            <a:fld id="{D495E168-DA5E-4888-8D8A-92B118324C14}" type="slidenum">
              <a:rPr lang="es-ES" noProof="0" smtClean="0"/>
              <a:pPr rtl="0"/>
              <a:t>‹Nº›</a:t>
            </a:fld>
            <a:endParaRPr lang="es-ES" noProof="0"/>
          </a:p>
        </p:txBody>
      </p:sp>
      <p:sp>
        <p:nvSpPr>
          <p:cNvPr id="4" name="Marcador de fecha 3">
            <a:extLst>
              <a:ext uri="{FF2B5EF4-FFF2-40B4-BE49-F238E27FC236}">
                <a16:creationId xmlns="" xmlns:a16="http://schemas.microsoft.com/office/drawing/2014/main" id="{D8A140A0-8435-451E-9A8E-9C33B97E1B11}"/>
              </a:ext>
            </a:extLst>
          </p:cNvPr>
          <p:cNvSpPr>
            <a:spLocks noGrp="1"/>
          </p:cNvSpPr>
          <p:nvPr>
            <p:ph type="dt" sz="half" idx="11"/>
          </p:nvPr>
        </p:nvSpPr>
        <p:spPr/>
        <p:txBody>
          <a:bodyPr rtlCol="0"/>
          <a:lstStyle/>
          <a:p>
            <a:pPr rtl="0"/>
            <a:r>
              <a:rPr lang="es-ES" noProof="0"/>
              <a:t>DD.MM.20AA</a:t>
            </a:r>
          </a:p>
        </p:txBody>
      </p:sp>
      <p:sp>
        <p:nvSpPr>
          <p:cNvPr id="5" name="Marcador de pie de página 4">
            <a:extLst>
              <a:ext uri="{FF2B5EF4-FFF2-40B4-BE49-F238E27FC236}">
                <a16:creationId xmlns="" xmlns:a16="http://schemas.microsoft.com/office/drawing/2014/main" id="{93BDD90A-F598-4982-8244-00A2189F77BD}"/>
              </a:ext>
            </a:extLst>
          </p:cNvPr>
          <p:cNvSpPr>
            <a:spLocks noGrp="1"/>
          </p:cNvSpPr>
          <p:nvPr>
            <p:ph type="ftr" sz="quarter" idx="12"/>
          </p:nvPr>
        </p:nvSpPr>
        <p:spPr/>
        <p:txBody>
          <a:bodyPr rtlCol="0"/>
          <a:lstStyle/>
          <a:p>
            <a:pPr rtl="0"/>
            <a:r>
              <a:rPr lang="es-ES" noProof="0"/>
              <a:t>AGREGAR UN PIE DE PÁGINA</a:t>
            </a:r>
          </a:p>
        </p:txBody>
      </p:sp>
      <p:sp>
        <p:nvSpPr>
          <p:cNvPr id="8" name="Marcador de texto 2">
            <a:extLst>
              <a:ext uri="{FF2B5EF4-FFF2-40B4-BE49-F238E27FC236}">
                <a16:creationId xmlns="" xmlns:a16="http://schemas.microsoft.com/office/drawing/2014/main" id="{03373955-AB5B-4186-8098-9DBA0AB2650E}"/>
              </a:ext>
            </a:extLst>
          </p:cNvPr>
          <p:cNvSpPr>
            <a:spLocks noGrp="1"/>
          </p:cNvSpPr>
          <p:nvPr>
            <p:ph type="body" idx="1" hasCustomPrompt="1"/>
          </p:nvPr>
        </p:nvSpPr>
        <p:spPr>
          <a:xfrm>
            <a:off x="1159649" y="2738211"/>
            <a:ext cx="4183650" cy="454353"/>
          </a:xfrm>
        </p:spPr>
        <p:txBody>
          <a:bodyPr rtlCol="0">
            <a:noAutofit/>
          </a:bodyPr>
          <a:lstStyle>
            <a:lvl1pPr marL="0" indent="0">
              <a:buNone/>
              <a:defRPr sz="3000" b="0">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s-ES" noProof="0"/>
              <a:t>Título de la sección 1</a:t>
            </a:r>
          </a:p>
        </p:txBody>
      </p:sp>
      <p:sp>
        <p:nvSpPr>
          <p:cNvPr id="9" name="Marcador de texto 26">
            <a:extLst>
              <a:ext uri="{FF2B5EF4-FFF2-40B4-BE49-F238E27FC236}">
                <a16:creationId xmlns="" xmlns:a16="http://schemas.microsoft.com/office/drawing/2014/main" id="{B534F865-65DF-4129-9CE5-414E24937576}"/>
              </a:ext>
            </a:extLst>
          </p:cNvPr>
          <p:cNvSpPr>
            <a:spLocks noGrp="1"/>
          </p:cNvSpPr>
          <p:nvPr>
            <p:ph type="body" sz="quarter" idx="16" hasCustomPrompt="1"/>
          </p:nvPr>
        </p:nvSpPr>
        <p:spPr>
          <a:xfrm>
            <a:off x="838201" y="1835244"/>
            <a:ext cx="10515599" cy="629105"/>
          </a:xfrm>
        </p:spPr>
        <p:txBody>
          <a:bodyPr lIns="0" rIns="0" rtlCol="0">
            <a:noAutofit/>
          </a:bodyPr>
          <a:lstStyle>
            <a:lvl1pPr marL="0" indent="0" algn="ctr">
              <a:buNone/>
              <a:defRPr sz="2300" b="0" i="0">
                <a:solidFill>
                  <a:schemeClr val="bg2"/>
                </a:solidFill>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rtl="0"/>
            <a:r>
              <a:rPr lang="es-ES" noProof="0"/>
              <a:t>Editar estilos de texto del patrón</a:t>
            </a:r>
          </a:p>
        </p:txBody>
      </p:sp>
      <p:sp>
        <p:nvSpPr>
          <p:cNvPr id="10" name="Marcador de texto 2">
            <a:extLst>
              <a:ext uri="{FF2B5EF4-FFF2-40B4-BE49-F238E27FC236}">
                <a16:creationId xmlns="" xmlns:a16="http://schemas.microsoft.com/office/drawing/2014/main" id="{23A3472E-32B4-4CAD-B5D0-420AA3FB4CE3}"/>
              </a:ext>
            </a:extLst>
          </p:cNvPr>
          <p:cNvSpPr>
            <a:spLocks noGrp="1"/>
          </p:cNvSpPr>
          <p:nvPr>
            <p:ph type="body" idx="18" hasCustomPrompt="1"/>
          </p:nvPr>
        </p:nvSpPr>
        <p:spPr>
          <a:xfrm>
            <a:off x="6627121" y="2738211"/>
            <a:ext cx="4183650" cy="454353"/>
          </a:xfrm>
        </p:spPr>
        <p:txBody>
          <a:bodyPr rtlCol="0">
            <a:noAutofit/>
          </a:bodyPr>
          <a:lstStyle>
            <a:lvl1pPr marL="0" indent="0">
              <a:buNone/>
              <a:defRPr sz="3000" b="0">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s-ES" noProof="0"/>
              <a:t>Título de la sección 2</a:t>
            </a:r>
          </a:p>
        </p:txBody>
      </p:sp>
      <p:sp>
        <p:nvSpPr>
          <p:cNvPr id="11" name="Marcador de texto 26">
            <a:extLst>
              <a:ext uri="{FF2B5EF4-FFF2-40B4-BE49-F238E27FC236}">
                <a16:creationId xmlns="" xmlns:a16="http://schemas.microsoft.com/office/drawing/2014/main" id="{1AEED068-3EA0-4BF4-875C-02473E9EB0CC}"/>
              </a:ext>
            </a:extLst>
          </p:cNvPr>
          <p:cNvSpPr>
            <a:spLocks noGrp="1"/>
          </p:cNvSpPr>
          <p:nvPr>
            <p:ph type="body" sz="quarter" idx="20" hasCustomPrompt="1"/>
          </p:nvPr>
        </p:nvSpPr>
        <p:spPr>
          <a:xfrm>
            <a:off x="1159649" y="3428501"/>
            <a:ext cx="4365625" cy="2333625"/>
          </a:xfrm>
        </p:spPr>
        <p:txBody>
          <a:bodyPr rtlCol="0">
            <a:normAutofit/>
          </a:bodyPr>
          <a:lstStyle>
            <a:lvl1pPr marL="180000" indent="-180000">
              <a:spcBef>
                <a:spcPts val="600"/>
              </a:spcBef>
              <a:buClr>
                <a:schemeClr val="bg2"/>
              </a:buClr>
              <a:defRPr sz="1600">
                <a:solidFill>
                  <a:schemeClr val="bg1"/>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rtl="0"/>
            <a:r>
              <a:rPr lang="es-ES" noProof="0"/>
              <a:t>Editar estilos de texto del patrón</a:t>
            </a:r>
          </a:p>
        </p:txBody>
      </p:sp>
      <p:sp>
        <p:nvSpPr>
          <p:cNvPr id="12" name="Marcador de texto 26">
            <a:extLst>
              <a:ext uri="{FF2B5EF4-FFF2-40B4-BE49-F238E27FC236}">
                <a16:creationId xmlns="" xmlns:a16="http://schemas.microsoft.com/office/drawing/2014/main" id="{3590B9DA-A2DF-4AE1-9A98-C7B84F48C3A9}"/>
              </a:ext>
            </a:extLst>
          </p:cNvPr>
          <p:cNvSpPr>
            <a:spLocks noGrp="1"/>
          </p:cNvSpPr>
          <p:nvPr>
            <p:ph type="body" sz="quarter" idx="21" hasCustomPrompt="1"/>
          </p:nvPr>
        </p:nvSpPr>
        <p:spPr>
          <a:xfrm>
            <a:off x="6627121" y="3428501"/>
            <a:ext cx="4365625" cy="2333625"/>
          </a:xfrm>
        </p:spPr>
        <p:txBody>
          <a:bodyPr rtlCol="0">
            <a:normAutofit/>
          </a:bodyPr>
          <a:lstStyle>
            <a:lvl1pPr marL="180000" indent="-180000">
              <a:spcBef>
                <a:spcPts val="600"/>
              </a:spcBef>
              <a:buClr>
                <a:schemeClr val="bg2"/>
              </a:buClr>
              <a:defRPr sz="1600">
                <a:solidFill>
                  <a:schemeClr val="bg1"/>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rtl="0"/>
            <a:r>
              <a:rPr lang="es-ES" noProof="0"/>
              <a:t>Editar estilos de texto del patrón</a:t>
            </a:r>
          </a:p>
        </p:txBody>
      </p:sp>
      <p:sp>
        <p:nvSpPr>
          <p:cNvPr id="14" name="Título 1">
            <a:extLst>
              <a:ext uri="{FF2B5EF4-FFF2-40B4-BE49-F238E27FC236}">
                <a16:creationId xmlns="" xmlns:a16="http://schemas.microsoft.com/office/drawing/2014/main" id="{4510C334-F1CE-4CEF-ADC6-D1BADB9947D6}"/>
              </a:ext>
            </a:extLst>
          </p:cNvPr>
          <p:cNvSpPr>
            <a:spLocks noGrp="1"/>
          </p:cNvSpPr>
          <p:nvPr>
            <p:ph type="title" hasCustomPrompt="1"/>
          </p:nvPr>
        </p:nvSpPr>
        <p:spPr>
          <a:xfrm>
            <a:off x="838200" y="557629"/>
            <a:ext cx="10515600" cy="1325563"/>
          </a:xfrm>
        </p:spPr>
        <p:txBody>
          <a:bodyPr lIns="0" rIns="0" rtlCol="0"/>
          <a:lstStyle>
            <a:lvl1pPr algn="ctr">
              <a:defRPr>
                <a:solidFill>
                  <a:schemeClr val="bg1"/>
                </a:solidFill>
              </a:defRPr>
            </a:lvl1pPr>
          </a:lstStyle>
          <a:p>
            <a:pPr rtl="0"/>
            <a:r>
              <a:rPr lang="es-ES" noProof="0"/>
              <a:t>COMPARACIÓN</a:t>
            </a:r>
          </a:p>
        </p:txBody>
      </p:sp>
      <p:sp>
        <p:nvSpPr>
          <p:cNvPr id="15" name="Elipse 14">
            <a:extLst>
              <a:ext uri="{FF2B5EF4-FFF2-40B4-BE49-F238E27FC236}">
                <a16:creationId xmlns="" xmlns:a16="http://schemas.microsoft.com/office/drawing/2014/main" id="{B6E88236-C248-4008-9619-75BCE6D3401C}"/>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rtl="0"/>
            <a:endParaRPr lang="es-ES" noProof="0"/>
          </a:p>
        </p:txBody>
      </p:sp>
      <p:sp>
        <p:nvSpPr>
          <p:cNvPr id="18" name="Rectángulo 17">
            <a:extLst>
              <a:ext uri="{FF2B5EF4-FFF2-40B4-BE49-F238E27FC236}">
                <a16:creationId xmlns="" xmlns:a16="http://schemas.microsoft.com/office/drawing/2014/main" id="{2D3F74C5-9ADD-4AE3-BCA5-88726CC2A1A3}"/>
              </a:ext>
            </a:extLst>
          </p:cNvPr>
          <p:cNvSpPr/>
          <p:nvPr userDrawn="1"/>
        </p:nvSpPr>
        <p:spPr>
          <a:xfrm>
            <a:off x="4111752" y="1667974"/>
            <a:ext cx="3968496" cy="36576"/>
          </a:xfrm>
          <a:prstGeom prst="rect">
            <a:avLst/>
          </a:prstGeom>
          <a:solidFill>
            <a:schemeClr val="bg2"/>
          </a:solidFill>
          <a:ln w="12700" cap="flat">
            <a:noFill/>
            <a:prstDash val="solid"/>
            <a:miter/>
          </a:ln>
        </p:spPr>
        <p:txBody>
          <a:bodyPr rtlCol="0" anchor="ctr"/>
          <a:lstStyle/>
          <a:p>
            <a:pPr algn="l" rtl="0"/>
            <a:endParaRPr lang="es-ES" noProof="0"/>
          </a:p>
        </p:txBody>
      </p:sp>
    </p:spTree>
    <p:extLst>
      <p:ext uri="{BB962C8B-B14F-4D97-AF65-F5344CB8AC3E}">
        <p14:creationId xmlns:p14="http://schemas.microsoft.com/office/powerpoint/2010/main" val="34503723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seño de gráfico">
    <p:spTree>
      <p:nvGrpSpPr>
        <p:cNvPr id="1" name=""/>
        <p:cNvGrpSpPr/>
        <p:nvPr/>
      </p:nvGrpSpPr>
      <p:grpSpPr>
        <a:xfrm>
          <a:off x="0" y="0"/>
          <a:ext cx="0" cy="0"/>
          <a:chOff x="0" y="0"/>
          <a:chExt cx="0" cy="0"/>
        </a:xfrm>
      </p:grpSpPr>
      <p:sp>
        <p:nvSpPr>
          <p:cNvPr id="7" name="Rectángulo 6">
            <a:extLst>
              <a:ext uri="{FF2B5EF4-FFF2-40B4-BE49-F238E27FC236}">
                <a16:creationId xmlns="" xmlns:a16="http://schemas.microsoft.com/office/drawing/2014/main" id="{EC40FB52-44A8-43D1-8B33-F4E55A83AC38}"/>
              </a:ext>
            </a:extLst>
          </p:cNvPr>
          <p:cNvSpPr/>
          <p:nvPr userDrawn="1"/>
        </p:nvSpPr>
        <p:spPr>
          <a:xfrm>
            <a:off x="129540" y="128016"/>
            <a:ext cx="11932920" cy="6601968"/>
          </a:xfrm>
          <a:prstGeom prst="rect">
            <a:avLst/>
          </a:prstGeom>
          <a:blipFill>
            <a:blip r:embed="rId2"/>
            <a:stretch>
              <a:fillRect l="-17" r="-17"/>
            </a:stretch>
          </a:blipFill>
          <a:ln w="12700" cap="flat">
            <a:noFill/>
            <a:prstDash val="solid"/>
            <a:miter/>
          </a:ln>
        </p:spPr>
        <p:txBody>
          <a:bodyPr rtlCol="0" anchor="ctr"/>
          <a:lstStyle/>
          <a:p>
            <a:pPr algn="l" rtl="0"/>
            <a:endParaRPr lang="es-ES" noProof="0"/>
          </a:p>
        </p:txBody>
      </p:sp>
      <p:sp>
        <p:nvSpPr>
          <p:cNvPr id="6" name="Rectángulo 5">
            <a:extLst>
              <a:ext uri="{FF2B5EF4-FFF2-40B4-BE49-F238E27FC236}">
                <a16:creationId xmlns="" xmlns:a16="http://schemas.microsoft.com/office/drawing/2014/main" id="{164ACA68-1C2C-4C4D-9CB4-1C8BF3E03F57}"/>
              </a:ext>
            </a:extLst>
          </p:cNvPr>
          <p:cNvSpPr/>
          <p:nvPr userDrawn="1"/>
        </p:nvSpPr>
        <p:spPr>
          <a:xfrm>
            <a:off x="129540" y="128016"/>
            <a:ext cx="11932920" cy="6601968"/>
          </a:xfrm>
          <a:prstGeom prst="rect">
            <a:avLst/>
          </a:prstGeom>
          <a:gradFill flip="none" rotWithShape="1">
            <a:gsLst>
              <a:gs pos="0">
                <a:schemeClr val="accent2">
                  <a:alpha val="80000"/>
                </a:schemeClr>
              </a:gs>
              <a:gs pos="100000">
                <a:schemeClr val="accent3">
                  <a:alpha val="80000"/>
                </a:schemeClr>
              </a:gs>
            </a:gsLst>
            <a:lin ang="0" scaled="1"/>
            <a:tileRect/>
          </a:gradFill>
          <a:ln w="12700" cap="flat">
            <a:noFill/>
            <a:prstDash val="solid"/>
            <a:miter/>
          </a:ln>
        </p:spPr>
        <p:txBody>
          <a:bodyPr rtlCol="0" anchor="ctr"/>
          <a:lstStyle/>
          <a:p>
            <a:pPr algn="l" rtl="0"/>
            <a:endParaRPr lang="es-ES" noProof="0"/>
          </a:p>
        </p:txBody>
      </p:sp>
      <p:sp>
        <p:nvSpPr>
          <p:cNvPr id="3" name="Marcador de número de diapositiva 2">
            <a:extLst>
              <a:ext uri="{FF2B5EF4-FFF2-40B4-BE49-F238E27FC236}">
                <a16:creationId xmlns="" xmlns:a16="http://schemas.microsoft.com/office/drawing/2014/main" id="{906ADBD7-8355-4951-B459-EC284BCE83AA}"/>
              </a:ext>
            </a:extLst>
          </p:cNvPr>
          <p:cNvSpPr>
            <a:spLocks noGrp="1"/>
          </p:cNvSpPr>
          <p:nvPr>
            <p:ph type="sldNum" sz="quarter" idx="10"/>
          </p:nvPr>
        </p:nvSpPr>
        <p:spPr/>
        <p:txBody>
          <a:bodyPr rtlCol="0"/>
          <a:lstStyle/>
          <a:p>
            <a:pPr rtl="0"/>
            <a:fld id="{D495E168-DA5E-4888-8D8A-92B118324C14}" type="slidenum">
              <a:rPr lang="es-ES" noProof="0" smtClean="0"/>
              <a:pPr rtl="0"/>
              <a:t>‹Nº›</a:t>
            </a:fld>
            <a:endParaRPr lang="es-ES" noProof="0"/>
          </a:p>
        </p:txBody>
      </p:sp>
      <p:sp>
        <p:nvSpPr>
          <p:cNvPr id="4" name="Marcador de fecha 3">
            <a:extLst>
              <a:ext uri="{FF2B5EF4-FFF2-40B4-BE49-F238E27FC236}">
                <a16:creationId xmlns="" xmlns:a16="http://schemas.microsoft.com/office/drawing/2014/main" id="{D8A140A0-8435-451E-9A8E-9C33B97E1B11}"/>
              </a:ext>
            </a:extLst>
          </p:cNvPr>
          <p:cNvSpPr>
            <a:spLocks noGrp="1"/>
          </p:cNvSpPr>
          <p:nvPr>
            <p:ph type="dt" sz="half" idx="11"/>
          </p:nvPr>
        </p:nvSpPr>
        <p:spPr/>
        <p:txBody>
          <a:bodyPr rtlCol="0"/>
          <a:lstStyle/>
          <a:p>
            <a:pPr rtl="0"/>
            <a:r>
              <a:rPr lang="es-ES" noProof="0"/>
              <a:t>DD.MM.20AA</a:t>
            </a:r>
          </a:p>
        </p:txBody>
      </p:sp>
      <p:sp>
        <p:nvSpPr>
          <p:cNvPr id="5" name="Marcador de pie de página 4">
            <a:extLst>
              <a:ext uri="{FF2B5EF4-FFF2-40B4-BE49-F238E27FC236}">
                <a16:creationId xmlns="" xmlns:a16="http://schemas.microsoft.com/office/drawing/2014/main" id="{93BDD90A-F598-4982-8244-00A2189F77BD}"/>
              </a:ext>
            </a:extLst>
          </p:cNvPr>
          <p:cNvSpPr>
            <a:spLocks noGrp="1"/>
          </p:cNvSpPr>
          <p:nvPr>
            <p:ph type="ftr" sz="quarter" idx="12"/>
          </p:nvPr>
        </p:nvSpPr>
        <p:spPr/>
        <p:txBody>
          <a:bodyPr rtlCol="0"/>
          <a:lstStyle/>
          <a:p>
            <a:pPr rtl="0"/>
            <a:r>
              <a:rPr lang="es-ES" noProof="0"/>
              <a:t>AGREGAR UN PIE DE PÁGINA</a:t>
            </a:r>
          </a:p>
        </p:txBody>
      </p:sp>
      <p:sp>
        <p:nvSpPr>
          <p:cNvPr id="9" name="Marcador de texto 26">
            <a:extLst>
              <a:ext uri="{FF2B5EF4-FFF2-40B4-BE49-F238E27FC236}">
                <a16:creationId xmlns="" xmlns:a16="http://schemas.microsoft.com/office/drawing/2014/main" id="{B534F865-65DF-4129-9CE5-414E24937576}"/>
              </a:ext>
            </a:extLst>
          </p:cNvPr>
          <p:cNvSpPr>
            <a:spLocks noGrp="1"/>
          </p:cNvSpPr>
          <p:nvPr>
            <p:ph type="body" sz="quarter" idx="16" hasCustomPrompt="1"/>
          </p:nvPr>
        </p:nvSpPr>
        <p:spPr>
          <a:xfrm>
            <a:off x="841248" y="3359239"/>
            <a:ext cx="4357688" cy="2252574"/>
          </a:xfrm>
        </p:spPr>
        <p:txBody>
          <a:bodyPr lIns="0" rIns="0" rtlCol="0">
            <a:noAutofit/>
          </a:bodyPr>
          <a:lstStyle>
            <a:lvl1pPr marL="0" indent="0" algn="l">
              <a:buNone/>
              <a:defRPr sz="2300" b="0" i="0">
                <a:solidFill>
                  <a:schemeClr val="bg2"/>
                </a:solidFill>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rtl="0"/>
            <a:r>
              <a:rPr lang="es-ES" noProof="0"/>
              <a:t>Editar estilos de texto del patrón</a:t>
            </a:r>
          </a:p>
        </p:txBody>
      </p:sp>
      <p:sp>
        <p:nvSpPr>
          <p:cNvPr id="14" name="Título 1">
            <a:extLst>
              <a:ext uri="{FF2B5EF4-FFF2-40B4-BE49-F238E27FC236}">
                <a16:creationId xmlns="" xmlns:a16="http://schemas.microsoft.com/office/drawing/2014/main" id="{4510C334-F1CE-4CEF-ADC6-D1BADB9947D6}"/>
              </a:ext>
            </a:extLst>
          </p:cNvPr>
          <p:cNvSpPr>
            <a:spLocks noGrp="1"/>
          </p:cNvSpPr>
          <p:nvPr>
            <p:ph type="title" hasCustomPrompt="1"/>
          </p:nvPr>
        </p:nvSpPr>
        <p:spPr>
          <a:xfrm>
            <a:off x="841248" y="2081624"/>
            <a:ext cx="4357688" cy="1325563"/>
          </a:xfrm>
        </p:spPr>
        <p:txBody>
          <a:bodyPr lIns="0" rIns="0" rtlCol="0"/>
          <a:lstStyle>
            <a:lvl1pPr algn="l">
              <a:defRPr>
                <a:solidFill>
                  <a:schemeClr val="bg1"/>
                </a:solidFill>
              </a:defRPr>
            </a:lvl1pPr>
          </a:lstStyle>
          <a:p>
            <a:pPr rtl="0"/>
            <a:r>
              <a:rPr lang="es-ES" noProof="0"/>
              <a:t>DIAPOSITIVA CON GRÁFICO</a:t>
            </a:r>
          </a:p>
        </p:txBody>
      </p:sp>
      <p:sp>
        <p:nvSpPr>
          <p:cNvPr id="15" name="Elipse 14">
            <a:extLst>
              <a:ext uri="{FF2B5EF4-FFF2-40B4-BE49-F238E27FC236}">
                <a16:creationId xmlns="" xmlns:a16="http://schemas.microsoft.com/office/drawing/2014/main" id="{B6E88236-C248-4008-9619-75BCE6D3401C}"/>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rtl="0"/>
            <a:endParaRPr lang="es-ES" noProof="0"/>
          </a:p>
        </p:txBody>
      </p:sp>
      <p:sp>
        <p:nvSpPr>
          <p:cNvPr id="18" name="Rectángulo 17">
            <a:extLst>
              <a:ext uri="{FF2B5EF4-FFF2-40B4-BE49-F238E27FC236}">
                <a16:creationId xmlns="" xmlns:a16="http://schemas.microsoft.com/office/drawing/2014/main" id="{2D3F74C5-9ADD-4AE3-BCA5-88726CC2A1A3}"/>
              </a:ext>
            </a:extLst>
          </p:cNvPr>
          <p:cNvSpPr/>
          <p:nvPr userDrawn="1"/>
        </p:nvSpPr>
        <p:spPr>
          <a:xfrm>
            <a:off x="911877" y="3191969"/>
            <a:ext cx="3968496" cy="36576"/>
          </a:xfrm>
          <a:prstGeom prst="rect">
            <a:avLst/>
          </a:prstGeom>
          <a:solidFill>
            <a:schemeClr val="bg2"/>
          </a:solidFill>
          <a:ln w="12700" cap="flat">
            <a:noFill/>
            <a:prstDash val="solid"/>
            <a:miter/>
          </a:ln>
        </p:spPr>
        <p:txBody>
          <a:bodyPr rtlCol="0" anchor="ctr"/>
          <a:lstStyle/>
          <a:p>
            <a:pPr algn="l" rtl="0"/>
            <a:endParaRPr lang="es-ES" noProof="0"/>
          </a:p>
        </p:txBody>
      </p:sp>
      <p:sp>
        <p:nvSpPr>
          <p:cNvPr id="16" name="Marcador de posición de gráfico 18">
            <a:extLst>
              <a:ext uri="{FF2B5EF4-FFF2-40B4-BE49-F238E27FC236}">
                <a16:creationId xmlns="" xmlns:a16="http://schemas.microsoft.com/office/drawing/2014/main" id="{BE9C98A7-B145-402E-BADA-CE785E3BA996}"/>
              </a:ext>
            </a:extLst>
          </p:cNvPr>
          <p:cNvSpPr>
            <a:spLocks noGrp="1"/>
          </p:cNvSpPr>
          <p:nvPr>
            <p:ph type="chart" sz="quarter" idx="32" hasCustomPrompt="1"/>
          </p:nvPr>
        </p:nvSpPr>
        <p:spPr>
          <a:xfrm>
            <a:off x="6981371" y="1246188"/>
            <a:ext cx="4284663" cy="4365625"/>
          </a:xfrm>
        </p:spPr>
        <p:txBody>
          <a:bodyPr rtlCol="0" anchor="ctr" anchorCtr="0">
            <a:normAutofit/>
          </a:bodyPr>
          <a:lstStyle>
            <a:lvl1pPr marL="0" indent="0" algn="ctr">
              <a:buNone/>
              <a:defRPr sz="1600">
                <a:solidFill>
                  <a:schemeClr val="tx1">
                    <a:lumMod val="50000"/>
                    <a:lumOff val="50000"/>
                  </a:schemeClr>
                </a:solidFill>
              </a:defRPr>
            </a:lvl1pPr>
          </a:lstStyle>
          <a:p>
            <a:pPr rtl="0"/>
            <a:r>
              <a:rPr lang="es-ES" noProof="0"/>
              <a:t>Hacer clic en el icono para agregar un gráfico</a:t>
            </a:r>
          </a:p>
        </p:txBody>
      </p:sp>
    </p:spTree>
    <p:extLst>
      <p:ext uri="{BB962C8B-B14F-4D97-AF65-F5344CB8AC3E}">
        <p14:creationId xmlns:p14="http://schemas.microsoft.com/office/powerpoint/2010/main" val="25253428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seño de tabla">
    <p:spTree>
      <p:nvGrpSpPr>
        <p:cNvPr id="1" name=""/>
        <p:cNvGrpSpPr/>
        <p:nvPr/>
      </p:nvGrpSpPr>
      <p:grpSpPr>
        <a:xfrm>
          <a:off x="0" y="0"/>
          <a:ext cx="0" cy="0"/>
          <a:chOff x="0" y="0"/>
          <a:chExt cx="0" cy="0"/>
        </a:xfrm>
      </p:grpSpPr>
      <p:sp>
        <p:nvSpPr>
          <p:cNvPr id="7" name="Rectángulo 6">
            <a:extLst>
              <a:ext uri="{FF2B5EF4-FFF2-40B4-BE49-F238E27FC236}">
                <a16:creationId xmlns="" xmlns:a16="http://schemas.microsoft.com/office/drawing/2014/main" id="{EC40FB52-44A8-43D1-8B33-F4E55A83AC38}"/>
              </a:ext>
            </a:extLst>
          </p:cNvPr>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rtl="0"/>
            <a:endParaRPr lang="es-ES" noProof="0"/>
          </a:p>
        </p:txBody>
      </p:sp>
      <p:sp>
        <p:nvSpPr>
          <p:cNvPr id="6" name="Rectángulo 5">
            <a:extLst>
              <a:ext uri="{FF2B5EF4-FFF2-40B4-BE49-F238E27FC236}">
                <a16:creationId xmlns="" xmlns:a16="http://schemas.microsoft.com/office/drawing/2014/main" id="{164ACA68-1C2C-4C4D-9CB4-1C8BF3E03F57}"/>
              </a:ext>
            </a:extLst>
          </p:cNvPr>
          <p:cNvSpPr/>
          <p:nvPr userDrawn="1"/>
        </p:nvSpPr>
        <p:spPr>
          <a:xfrm>
            <a:off x="129540" y="128016"/>
            <a:ext cx="11932920" cy="6601968"/>
          </a:xfrm>
          <a:prstGeom prst="rect">
            <a:avLst/>
          </a:prstGeom>
          <a:gradFill flip="none" rotWithShape="1">
            <a:gsLst>
              <a:gs pos="0">
                <a:schemeClr val="accent2">
                  <a:alpha val="80000"/>
                </a:schemeClr>
              </a:gs>
              <a:gs pos="100000">
                <a:schemeClr val="accent3">
                  <a:alpha val="80000"/>
                </a:schemeClr>
              </a:gs>
            </a:gsLst>
            <a:lin ang="0" scaled="1"/>
            <a:tileRect/>
          </a:gradFill>
          <a:ln w="12700" cap="flat">
            <a:noFill/>
            <a:prstDash val="solid"/>
            <a:miter/>
          </a:ln>
        </p:spPr>
        <p:txBody>
          <a:bodyPr rtlCol="0" anchor="ctr"/>
          <a:lstStyle/>
          <a:p>
            <a:pPr algn="l" rtl="0"/>
            <a:endParaRPr lang="es-ES" noProof="0"/>
          </a:p>
        </p:txBody>
      </p:sp>
      <p:sp>
        <p:nvSpPr>
          <p:cNvPr id="3" name="Marcador de número de diapositiva 2">
            <a:extLst>
              <a:ext uri="{FF2B5EF4-FFF2-40B4-BE49-F238E27FC236}">
                <a16:creationId xmlns="" xmlns:a16="http://schemas.microsoft.com/office/drawing/2014/main" id="{906ADBD7-8355-4951-B459-EC284BCE83AA}"/>
              </a:ext>
            </a:extLst>
          </p:cNvPr>
          <p:cNvSpPr>
            <a:spLocks noGrp="1"/>
          </p:cNvSpPr>
          <p:nvPr>
            <p:ph type="sldNum" sz="quarter" idx="10"/>
          </p:nvPr>
        </p:nvSpPr>
        <p:spPr/>
        <p:txBody>
          <a:bodyPr rtlCol="0"/>
          <a:lstStyle/>
          <a:p>
            <a:pPr rtl="0"/>
            <a:fld id="{D495E168-DA5E-4888-8D8A-92B118324C14}" type="slidenum">
              <a:rPr lang="es-ES" noProof="0" smtClean="0"/>
              <a:pPr rtl="0"/>
              <a:t>‹Nº›</a:t>
            </a:fld>
            <a:endParaRPr lang="es-ES" noProof="0"/>
          </a:p>
        </p:txBody>
      </p:sp>
      <p:sp>
        <p:nvSpPr>
          <p:cNvPr id="4" name="Marcador de fecha 3">
            <a:extLst>
              <a:ext uri="{FF2B5EF4-FFF2-40B4-BE49-F238E27FC236}">
                <a16:creationId xmlns="" xmlns:a16="http://schemas.microsoft.com/office/drawing/2014/main" id="{D8A140A0-8435-451E-9A8E-9C33B97E1B11}"/>
              </a:ext>
            </a:extLst>
          </p:cNvPr>
          <p:cNvSpPr>
            <a:spLocks noGrp="1"/>
          </p:cNvSpPr>
          <p:nvPr>
            <p:ph type="dt" sz="half" idx="11"/>
          </p:nvPr>
        </p:nvSpPr>
        <p:spPr/>
        <p:txBody>
          <a:bodyPr rtlCol="0"/>
          <a:lstStyle/>
          <a:p>
            <a:pPr rtl="0"/>
            <a:r>
              <a:rPr lang="es-ES" noProof="0"/>
              <a:t>DD.MM.20AA</a:t>
            </a:r>
          </a:p>
        </p:txBody>
      </p:sp>
      <p:sp>
        <p:nvSpPr>
          <p:cNvPr id="5" name="Marcador de pie de página 4">
            <a:extLst>
              <a:ext uri="{FF2B5EF4-FFF2-40B4-BE49-F238E27FC236}">
                <a16:creationId xmlns="" xmlns:a16="http://schemas.microsoft.com/office/drawing/2014/main" id="{93BDD90A-F598-4982-8244-00A2189F77BD}"/>
              </a:ext>
            </a:extLst>
          </p:cNvPr>
          <p:cNvSpPr>
            <a:spLocks noGrp="1"/>
          </p:cNvSpPr>
          <p:nvPr>
            <p:ph type="ftr" sz="quarter" idx="12"/>
          </p:nvPr>
        </p:nvSpPr>
        <p:spPr/>
        <p:txBody>
          <a:bodyPr rtlCol="0"/>
          <a:lstStyle/>
          <a:p>
            <a:pPr rtl="0"/>
            <a:r>
              <a:rPr lang="es-ES" noProof="0"/>
              <a:t>AGREGAR UN PIE DE PÁGINA</a:t>
            </a:r>
          </a:p>
        </p:txBody>
      </p:sp>
      <p:sp>
        <p:nvSpPr>
          <p:cNvPr id="9" name="Marcador de texto 26">
            <a:extLst>
              <a:ext uri="{FF2B5EF4-FFF2-40B4-BE49-F238E27FC236}">
                <a16:creationId xmlns="" xmlns:a16="http://schemas.microsoft.com/office/drawing/2014/main" id="{B534F865-65DF-4129-9CE5-414E24937576}"/>
              </a:ext>
            </a:extLst>
          </p:cNvPr>
          <p:cNvSpPr>
            <a:spLocks noGrp="1"/>
          </p:cNvSpPr>
          <p:nvPr>
            <p:ph type="body" sz="quarter" idx="16" hasCustomPrompt="1"/>
          </p:nvPr>
        </p:nvSpPr>
        <p:spPr>
          <a:xfrm>
            <a:off x="8683563" y="3359239"/>
            <a:ext cx="2596896" cy="2252574"/>
          </a:xfrm>
        </p:spPr>
        <p:txBody>
          <a:bodyPr lIns="0" rIns="0" rtlCol="0">
            <a:noAutofit/>
          </a:bodyPr>
          <a:lstStyle>
            <a:lvl1pPr marL="0" indent="0" algn="l">
              <a:buNone/>
              <a:defRPr sz="2300" b="0" i="0">
                <a:solidFill>
                  <a:schemeClr val="bg2"/>
                </a:solidFill>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rtl="0"/>
            <a:r>
              <a:rPr lang="es-ES" noProof="0"/>
              <a:t>Editar estilos de texto del patrón</a:t>
            </a:r>
          </a:p>
        </p:txBody>
      </p:sp>
      <p:sp>
        <p:nvSpPr>
          <p:cNvPr id="14" name="Título 1">
            <a:extLst>
              <a:ext uri="{FF2B5EF4-FFF2-40B4-BE49-F238E27FC236}">
                <a16:creationId xmlns="" xmlns:a16="http://schemas.microsoft.com/office/drawing/2014/main" id="{4510C334-F1CE-4CEF-ADC6-D1BADB9947D6}"/>
              </a:ext>
            </a:extLst>
          </p:cNvPr>
          <p:cNvSpPr>
            <a:spLocks noGrp="1"/>
          </p:cNvSpPr>
          <p:nvPr>
            <p:ph type="title" hasCustomPrompt="1"/>
          </p:nvPr>
        </p:nvSpPr>
        <p:spPr>
          <a:xfrm>
            <a:off x="8683562" y="1757774"/>
            <a:ext cx="2669859" cy="1325563"/>
          </a:xfrm>
        </p:spPr>
        <p:txBody>
          <a:bodyPr lIns="0" rIns="0" rtlCol="0"/>
          <a:lstStyle>
            <a:lvl1pPr algn="l">
              <a:defRPr>
                <a:solidFill>
                  <a:schemeClr val="bg1"/>
                </a:solidFill>
              </a:defRPr>
            </a:lvl1pPr>
          </a:lstStyle>
          <a:p>
            <a:pPr rtl="0"/>
            <a:r>
              <a:rPr lang="es-ES" noProof="0"/>
              <a:t>DIAPOSITIVA DE TABLA</a:t>
            </a:r>
          </a:p>
        </p:txBody>
      </p:sp>
      <p:sp>
        <p:nvSpPr>
          <p:cNvPr id="15" name="Elipse 14">
            <a:extLst>
              <a:ext uri="{FF2B5EF4-FFF2-40B4-BE49-F238E27FC236}">
                <a16:creationId xmlns="" xmlns:a16="http://schemas.microsoft.com/office/drawing/2014/main" id="{B6E88236-C248-4008-9619-75BCE6D3401C}"/>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rtl="0"/>
            <a:endParaRPr lang="es-ES" noProof="0"/>
          </a:p>
        </p:txBody>
      </p:sp>
      <p:sp>
        <p:nvSpPr>
          <p:cNvPr id="18" name="Rectángulo 17">
            <a:extLst>
              <a:ext uri="{FF2B5EF4-FFF2-40B4-BE49-F238E27FC236}">
                <a16:creationId xmlns="" xmlns:a16="http://schemas.microsoft.com/office/drawing/2014/main" id="{2D3F74C5-9ADD-4AE3-BCA5-88726CC2A1A3}"/>
              </a:ext>
            </a:extLst>
          </p:cNvPr>
          <p:cNvSpPr/>
          <p:nvPr userDrawn="1"/>
        </p:nvSpPr>
        <p:spPr>
          <a:xfrm>
            <a:off x="8602643" y="3191969"/>
            <a:ext cx="1545336" cy="36576"/>
          </a:xfrm>
          <a:prstGeom prst="rect">
            <a:avLst/>
          </a:prstGeom>
          <a:solidFill>
            <a:schemeClr val="bg2"/>
          </a:solidFill>
          <a:ln w="12700" cap="flat">
            <a:noFill/>
            <a:prstDash val="solid"/>
            <a:miter/>
          </a:ln>
        </p:spPr>
        <p:txBody>
          <a:bodyPr rtlCol="0" anchor="ctr"/>
          <a:lstStyle/>
          <a:p>
            <a:pPr algn="l" rtl="0"/>
            <a:endParaRPr lang="es-ES" noProof="0"/>
          </a:p>
        </p:txBody>
      </p:sp>
      <p:sp>
        <p:nvSpPr>
          <p:cNvPr id="13" name="Marcador de tabla 17">
            <a:extLst>
              <a:ext uri="{FF2B5EF4-FFF2-40B4-BE49-F238E27FC236}">
                <a16:creationId xmlns="" xmlns:a16="http://schemas.microsoft.com/office/drawing/2014/main" id="{62814DE5-26B2-4A8E-BA8D-A2E4C5547EB9}"/>
              </a:ext>
            </a:extLst>
          </p:cNvPr>
          <p:cNvSpPr>
            <a:spLocks noGrp="1"/>
          </p:cNvSpPr>
          <p:nvPr>
            <p:ph type="tbl" sz="quarter" idx="17" hasCustomPrompt="1"/>
          </p:nvPr>
        </p:nvSpPr>
        <p:spPr>
          <a:xfrm>
            <a:off x="911225" y="1505433"/>
            <a:ext cx="6561138" cy="3847135"/>
          </a:xfrm>
        </p:spPr>
        <p:txBody>
          <a:bodyPr rtlCol="0" anchor="ctr" anchorCtr="0">
            <a:normAutofit/>
          </a:bodyPr>
          <a:lstStyle>
            <a:lvl1pPr marL="0" indent="0" algn="ctr">
              <a:buNone/>
              <a:defRPr sz="1600">
                <a:solidFill>
                  <a:schemeClr val="tx1">
                    <a:lumMod val="50000"/>
                    <a:lumOff val="50000"/>
                  </a:schemeClr>
                </a:solidFill>
              </a:defRPr>
            </a:lvl1pPr>
          </a:lstStyle>
          <a:p>
            <a:pPr rtl="0"/>
            <a:r>
              <a:rPr lang="es-ES" noProof="0"/>
              <a:t>Hacer clic en el icono para agregar una tabla</a:t>
            </a:r>
          </a:p>
        </p:txBody>
      </p:sp>
    </p:spTree>
    <p:extLst>
      <p:ext uri="{BB962C8B-B14F-4D97-AF65-F5344CB8AC3E}">
        <p14:creationId xmlns:p14="http://schemas.microsoft.com/office/powerpoint/2010/main" val="2401947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apositiva de título e imagen">
    <p:spTree>
      <p:nvGrpSpPr>
        <p:cNvPr id="1" name=""/>
        <p:cNvGrpSpPr/>
        <p:nvPr/>
      </p:nvGrpSpPr>
      <p:grpSpPr>
        <a:xfrm>
          <a:off x="0" y="0"/>
          <a:ext cx="0" cy="0"/>
          <a:chOff x="0" y="0"/>
          <a:chExt cx="0" cy="0"/>
        </a:xfrm>
      </p:grpSpPr>
      <p:sp>
        <p:nvSpPr>
          <p:cNvPr id="10" name="Rectángulo 9">
            <a:extLst>
              <a:ext uri="{FF2B5EF4-FFF2-40B4-BE49-F238E27FC236}">
                <a16:creationId xmlns="" xmlns:a16="http://schemas.microsoft.com/office/drawing/2014/main" id="{CECF654C-A7AE-4727-9F7F-492670C3E642}"/>
              </a:ext>
            </a:extLst>
          </p:cNvPr>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rtl="0"/>
            <a:endParaRPr lang="es-ES" noProof="0"/>
          </a:p>
        </p:txBody>
      </p:sp>
      <p:sp>
        <p:nvSpPr>
          <p:cNvPr id="6" name="Rectángulo 5">
            <a:extLst>
              <a:ext uri="{FF2B5EF4-FFF2-40B4-BE49-F238E27FC236}">
                <a16:creationId xmlns="" xmlns:a16="http://schemas.microsoft.com/office/drawing/2014/main" id="{834F3F28-2A24-40B5-AC8C-5A53DC799A96}"/>
              </a:ext>
            </a:extLst>
          </p:cNvPr>
          <p:cNvSpPr/>
          <p:nvPr userDrawn="1"/>
        </p:nvSpPr>
        <p:spPr>
          <a:xfrm>
            <a:off x="129540" y="128016"/>
            <a:ext cx="11932920" cy="2368296"/>
          </a:xfrm>
          <a:prstGeom prst="rect">
            <a:avLst/>
          </a:prstGeom>
          <a:gradFill flip="none" rotWithShape="1">
            <a:gsLst>
              <a:gs pos="0">
                <a:schemeClr val="accent2">
                  <a:alpha val="80000"/>
                </a:schemeClr>
              </a:gs>
              <a:gs pos="100000">
                <a:schemeClr val="accent3">
                  <a:alpha val="80000"/>
                </a:schemeClr>
              </a:gs>
            </a:gsLst>
            <a:lin ang="1680000" scaled="0"/>
            <a:tileRect/>
          </a:gradFill>
          <a:ln w="12700" cap="flat">
            <a:noFill/>
            <a:prstDash val="solid"/>
            <a:miter/>
          </a:ln>
        </p:spPr>
        <p:txBody>
          <a:bodyPr rtlCol="0" anchor="ctr"/>
          <a:lstStyle/>
          <a:p>
            <a:pPr algn="l" rtl="0"/>
            <a:endParaRPr lang="es-ES" noProof="0"/>
          </a:p>
        </p:txBody>
      </p:sp>
      <p:sp>
        <p:nvSpPr>
          <p:cNvPr id="3" name="Marcador de número de diapositiva 2">
            <a:extLst>
              <a:ext uri="{FF2B5EF4-FFF2-40B4-BE49-F238E27FC236}">
                <a16:creationId xmlns="" xmlns:a16="http://schemas.microsoft.com/office/drawing/2014/main" id="{79D2C969-FCE5-427B-89DE-6A79722FB6FC}"/>
              </a:ext>
            </a:extLst>
          </p:cNvPr>
          <p:cNvSpPr>
            <a:spLocks noGrp="1"/>
          </p:cNvSpPr>
          <p:nvPr>
            <p:ph type="sldNum" sz="quarter" idx="10"/>
          </p:nvPr>
        </p:nvSpPr>
        <p:spPr/>
        <p:txBody>
          <a:bodyPr rtlCol="0"/>
          <a:lstStyle/>
          <a:p>
            <a:pPr rtl="0"/>
            <a:fld id="{D495E168-DA5E-4888-8D8A-92B118324C14}" type="slidenum">
              <a:rPr lang="es-ES" noProof="0" smtClean="0"/>
              <a:pPr rtl="0"/>
              <a:t>‹Nº›</a:t>
            </a:fld>
            <a:endParaRPr lang="es-ES" noProof="0"/>
          </a:p>
        </p:txBody>
      </p:sp>
      <p:sp>
        <p:nvSpPr>
          <p:cNvPr id="4" name="Marcador de fecha 3">
            <a:extLst>
              <a:ext uri="{FF2B5EF4-FFF2-40B4-BE49-F238E27FC236}">
                <a16:creationId xmlns="" xmlns:a16="http://schemas.microsoft.com/office/drawing/2014/main" id="{CC7A2807-F7BA-4350-93C3-95213A4854E0}"/>
              </a:ext>
            </a:extLst>
          </p:cNvPr>
          <p:cNvSpPr>
            <a:spLocks noGrp="1"/>
          </p:cNvSpPr>
          <p:nvPr>
            <p:ph type="dt" sz="half" idx="11"/>
          </p:nvPr>
        </p:nvSpPr>
        <p:spPr/>
        <p:txBody>
          <a:bodyPr rtlCol="0"/>
          <a:lstStyle/>
          <a:p>
            <a:pPr rtl="0"/>
            <a:r>
              <a:rPr lang="es-ES" noProof="0"/>
              <a:t>DD.MM.20AA</a:t>
            </a:r>
          </a:p>
        </p:txBody>
      </p:sp>
      <p:sp>
        <p:nvSpPr>
          <p:cNvPr id="5" name="Marcador de pie de página 4">
            <a:extLst>
              <a:ext uri="{FF2B5EF4-FFF2-40B4-BE49-F238E27FC236}">
                <a16:creationId xmlns="" xmlns:a16="http://schemas.microsoft.com/office/drawing/2014/main" id="{92F6AE88-305E-4E68-AF8E-10BCB695A1D5}"/>
              </a:ext>
            </a:extLst>
          </p:cNvPr>
          <p:cNvSpPr>
            <a:spLocks noGrp="1"/>
          </p:cNvSpPr>
          <p:nvPr>
            <p:ph type="ftr" sz="quarter" idx="12"/>
          </p:nvPr>
        </p:nvSpPr>
        <p:spPr/>
        <p:txBody>
          <a:bodyPr rtlCol="0"/>
          <a:lstStyle/>
          <a:p>
            <a:pPr rtl="0"/>
            <a:r>
              <a:rPr lang="es-ES" noProof="0"/>
              <a:t>AGREGAR UN PIE DE PÁGINA</a:t>
            </a:r>
          </a:p>
        </p:txBody>
      </p:sp>
      <p:sp>
        <p:nvSpPr>
          <p:cNvPr id="7" name="Elipse 6">
            <a:extLst>
              <a:ext uri="{FF2B5EF4-FFF2-40B4-BE49-F238E27FC236}">
                <a16:creationId xmlns="" xmlns:a16="http://schemas.microsoft.com/office/drawing/2014/main" id="{95BAC97E-3C4E-4D04-8A57-DC61E07CB8FD}"/>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rtl="0"/>
            <a:endParaRPr lang="es-ES" noProof="0"/>
          </a:p>
        </p:txBody>
      </p:sp>
      <p:sp>
        <p:nvSpPr>
          <p:cNvPr id="14" name="Marcador de texto 26">
            <a:extLst>
              <a:ext uri="{FF2B5EF4-FFF2-40B4-BE49-F238E27FC236}">
                <a16:creationId xmlns="" xmlns:a16="http://schemas.microsoft.com/office/drawing/2014/main" id="{B33A3032-1037-4342-827F-CF1349978260}"/>
              </a:ext>
            </a:extLst>
          </p:cNvPr>
          <p:cNvSpPr>
            <a:spLocks noGrp="1"/>
          </p:cNvSpPr>
          <p:nvPr>
            <p:ph type="body" sz="quarter" idx="16" hasCustomPrompt="1"/>
          </p:nvPr>
        </p:nvSpPr>
        <p:spPr>
          <a:xfrm>
            <a:off x="838201" y="1835244"/>
            <a:ext cx="10515599" cy="629105"/>
          </a:xfrm>
        </p:spPr>
        <p:txBody>
          <a:bodyPr lIns="0" rIns="0" rtlCol="0">
            <a:noAutofit/>
          </a:bodyPr>
          <a:lstStyle>
            <a:lvl1pPr marL="0" indent="0" algn="ctr">
              <a:buNone/>
              <a:defRPr sz="2300" b="0" i="0">
                <a:solidFill>
                  <a:schemeClr val="bg2"/>
                </a:solidFill>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rtl="0"/>
            <a:r>
              <a:rPr lang="es-ES" noProof="0"/>
              <a:t>Editar estilos de texto del patrón</a:t>
            </a:r>
          </a:p>
        </p:txBody>
      </p:sp>
      <p:sp>
        <p:nvSpPr>
          <p:cNvPr id="15" name="Título 1">
            <a:extLst>
              <a:ext uri="{FF2B5EF4-FFF2-40B4-BE49-F238E27FC236}">
                <a16:creationId xmlns="" xmlns:a16="http://schemas.microsoft.com/office/drawing/2014/main" id="{FD6F6A17-AFDC-40C7-9D63-50FA052A1614}"/>
              </a:ext>
            </a:extLst>
          </p:cNvPr>
          <p:cNvSpPr>
            <a:spLocks noGrp="1"/>
          </p:cNvSpPr>
          <p:nvPr>
            <p:ph type="title" hasCustomPrompt="1"/>
          </p:nvPr>
        </p:nvSpPr>
        <p:spPr>
          <a:xfrm>
            <a:off x="838200" y="557629"/>
            <a:ext cx="10515600" cy="1325563"/>
          </a:xfrm>
        </p:spPr>
        <p:txBody>
          <a:bodyPr lIns="0" rIns="0" rtlCol="0"/>
          <a:lstStyle>
            <a:lvl1pPr algn="ctr">
              <a:defRPr>
                <a:solidFill>
                  <a:schemeClr val="bg1"/>
                </a:solidFill>
              </a:defRPr>
            </a:lvl1pPr>
          </a:lstStyle>
          <a:p>
            <a:pPr rtl="0"/>
            <a:r>
              <a:rPr lang="es-ES" noProof="0"/>
              <a:t>DIAPOSITIVA CON IMAGEN GRANDE</a:t>
            </a:r>
          </a:p>
        </p:txBody>
      </p:sp>
      <p:sp>
        <p:nvSpPr>
          <p:cNvPr id="16" name="Rectángulo 15">
            <a:extLst>
              <a:ext uri="{FF2B5EF4-FFF2-40B4-BE49-F238E27FC236}">
                <a16:creationId xmlns="" xmlns:a16="http://schemas.microsoft.com/office/drawing/2014/main" id="{6668B9DC-C6AF-45D4-BBA3-A5EF781EAB7F}"/>
              </a:ext>
            </a:extLst>
          </p:cNvPr>
          <p:cNvSpPr/>
          <p:nvPr userDrawn="1"/>
        </p:nvSpPr>
        <p:spPr>
          <a:xfrm>
            <a:off x="3759708" y="1667974"/>
            <a:ext cx="4672584" cy="36576"/>
          </a:xfrm>
          <a:prstGeom prst="rect">
            <a:avLst/>
          </a:prstGeom>
          <a:solidFill>
            <a:schemeClr val="bg2"/>
          </a:solidFill>
          <a:ln w="12700" cap="flat">
            <a:noFill/>
            <a:prstDash val="solid"/>
            <a:miter/>
          </a:ln>
        </p:spPr>
        <p:txBody>
          <a:bodyPr rtlCol="0" anchor="ctr"/>
          <a:lstStyle/>
          <a:p>
            <a:pPr algn="l" rtl="0"/>
            <a:endParaRPr lang="es-ES" noProof="0"/>
          </a:p>
        </p:txBody>
      </p:sp>
    </p:spTree>
    <p:extLst>
      <p:ext uri="{BB962C8B-B14F-4D97-AF65-F5344CB8AC3E}">
        <p14:creationId xmlns:p14="http://schemas.microsoft.com/office/powerpoint/2010/main" val="17612727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seño de elemento multimedia">
    <p:spTree>
      <p:nvGrpSpPr>
        <p:cNvPr id="1" name=""/>
        <p:cNvGrpSpPr/>
        <p:nvPr/>
      </p:nvGrpSpPr>
      <p:grpSpPr>
        <a:xfrm>
          <a:off x="0" y="0"/>
          <a:ext cx="0" cy="0"/>
          <a:chOff x="0" y="0"/>
          <a:chExt cx="0" cy="0"/>
        </a:xfrm>
      </p:grpSpPr>
      <p:sp>
        <p:nvSpPr>
          <p:cNvPr id="7" name="Rectángulo 6">
            <a:extLst>
              <a:ext uri="{FF2B5EF4-FFF2-40B4-BE49-F238E27FC236}">
                <a16:creationId xmlns="" xmlns:a16="http://schemas.microsoft.com/office/drawing/2014/main" id="{EC40FB52-44A8-43D1-8B33-F4E55A83AC38}"/>
              </a:ext>
            </a:extLst>
          </p:cNvPr>
          <p:cNvSpPr/>
          <p:nvPr userDrawn="1"/>
        </p:nvSpPr>
        <p:spPr>
          <a:xfrm>
            <a:off x="129540" y="128016"/>
            <a:ext cx="11932920" cy="6601968"/>
          </a:xfrm>
          <a:prstGeom prst="rect">
            <a:avLst/>
          </a:prstGeom>
          <a:blipFill>
            <a:blip r:embed="rId2"/>
            <a:stretch>
              <a:fillRect l="-17" r="-17"/>
            </a:stretch>
          </a:blipFill>
          <a:ln w="12700" cap="flat">
            <a:noFill/>
            <a:prstDash val="solid"/>
            <a:miter/>
          </a:ln>
        </p:spPr>
        <p:txBody>
          <a:bodyPr rtlCol="0" anchor="ctr"/>
          <a:lstStyle/>
          <a:p>
            <a:pPr algn="l" rtl="0"/>
            <a:endParaRPr lang="es-ES" noProof="0"/>
          </a:p>
        </p:txBody>
      </p:sp>
      <p:sp>
        <p:nvSpPr>
          <p:cNvPr id="6" name="Rectángulo 5">
            <a:extLst>
              <a:ext uri="{FF2B5EF4-FFF2-40B4-BE49-F238E27FC236}">
                <a16:creationId xmlns="" xmlns:a16="http://schemas.microsoft.com/office/drawing/2014/main" id="{164ACA68-1C2C-4C4D-9CB4-1C8BF3E03F57}"/>
              </a:ext>
            </a:extLst>
          </p:cNvPr>
          <p:cNvSpPr/>
          <p:nvPr userDrawn="1"/>
        </p:nvSpPr>
        <p:spPr>
          <a:xfrm>
            <a:off x="129540" y="128016"/>
            <a:ext cx="11932920" cy="6601968"/>
          </a:xfrm>
          <a:prstGeom prst="rect">
            <a:avLst/>
          </a:prstGeom>
          <a:gradFill flip="none" rotWithShape="1">
            <a:gsLst>
              <a:gs pos="0">
                <a:schemeClr val="accent2">
                  <a:alpha val="80000"/>
                </a:schemeClr>
              </a:gs>
              <a:gs pos="100000">
                <a:schemeClr val="accent3">
                  <a:alpha val="80000"/>
                </a:schemeClr>
              </a:gs>
            </a:gsLst>
            <a:lin ang="0" scaled="1"/>
            <a:tileRect/>
          </a:gradFill>
          <a:ln w="12700" cap="flat">
            <a:noFill/>
            <a:prstDash val="solid"/>
            <a:miter/>
          </a:ln>
        </p:spPr>
        <p:txBody>
          <a:bodyPr rtlCol="0" anchor="ctr"/>
          <a:lstStyle/>
          <a:p>
            <a:pPr algn="l" rtl="0"/>
            <a:endParaRPr lang="es-ES" noProof="0"/>
          </a:p>
        </p:txBody>
      </p:sp>
      <p:sp>
        <p:nvSpPr>
          <p:cNvPr id="3" name="Marcador de número de diapositiva 2">
            <a:extLst>
              <a:ext uri="{FF2B5EF4-FFF2-40B4-BE49-F238E27FC236}">
                <a16:creationId xmlns="" xmlns:a16="http://schemas.microsoft.com/office/drawing/2014/main" id="{906ADBD7-8355-4951-B459-EC284BCE83AA}"/>
              </a:ext>
            </a:extLst>
          </p:cNvPr>
          <p:cNvSpPr>
            <a:spLocks noGrp="1"/>
          </p:cNvSpPr>
          <p:nvPr>
            <p:ph type="sldNum" sz="quarter" idx="10"/>
          </p:nvPr>
        </p:nvSpPr>
        <p:spPr/>
        <p:txBody>
          <a:bodyPr rtlCol="0"/>
          <a:lstStyle/>
          <a:p>
            <a:pPr rtl="0"/>
            <a:fld id="{D495E168-DA5E-4888-8D8A-92B118324C14}" type="slidenum">
              <a:rPr lang="es-ES" noProof="0" smtClean="0"/>
              <a:pPr rtl="0"/>
              <a:t>‹Nº›</a:t>
            </a:fld>
            <a:endParaRPr lang="es-ES" noProof="0"/>
          </a:p>
        </p:txBody>
      </p:sp>
      <p:sp>
        <p:nvSpPr>
          <p:cNvPr id="4" name="Marcador de fecha 3">
            <a:extLst>
              <a:ext uri="{FF2B5EF4-FFF2-40B4-BE49-F238E27FC236}">
                <a16:creationId xmlns="" xmlns:a16="http://schemas.microsoft.com/office/drawing/2014/main" id="{D8A140A0-8435-451E-9A8E-9C33B97E1B11}"/>
              </a:ext>
            </a:extLst>
          </p:cNvPr>
          <p:cNvSpPr>
            <a:spLocks noGrp="1"/>
          </p:cNvSpPr>
          <p:nvPr>
            <p:ph type="dt" sz="half" idx="11"/>
          </p:nvPr>
        </p:nvSpPr>
        <p:spPr/>
        <p:txBody>
          <a:bodyPr rtlCol="0"/>
          <a:lstStyle/>
          <a:p>
            <a:pPr rtl="0"/>
            <a:r>
              <a:rPr lang="es-ES" noProof="0"/>
              <a:t>DD.MM.20AA</a:t>
            </a:r>
          </a:p>
        </p:txBody>
      </p:sp>
      <p:sp>
        <p:nvSpPr>
          <p:cNvPr id="5" name="Marcador de pie de página 4">
            <a:extLst>
              <a:ext uri="{FF2B5EF4-FFF2-40B4-BE49-F238E27FC236}">
                <a16:creationId xmlns="" xmlns:a16="http://schemas.microsoft.com/office/drawing/2014/main" id="{93BDD90A-F598-4982-8244-00A2189F77BD}"/>
              </a:ext>
            </a:extLst>
          </p:cNvPr>
          <p:cNvSpPr>
            <a:spLocks noGrp="1"/>
          </p:cNvSpPr>
          <p:nvPr>
            <p:ph type="ftr" sz="quarter" idx="12"/>
          </p:nvPr>
        </p:nvSpPr>
        <p:spPr/>
        <p:txBody>
          <a:bodyPr rtlCol="0"/>
          <a:lstStyle/>
          <a:p>
            <a:pPr rtl="0"/>
            <a:r>
              <a:rPr lang="es-ES" noProof="0"/>
              <a:t>AGREGAR UN PIE DE PÁGINA</a:t>
            </a:r>
          </a:p>
        </p:txBody>
      </p:sp>
      <p:sp>
        <p:nvSpPr>
          <p:cNvPr id="14" name="Título 1">
            <a:extLst>
              <a:ext uri="{FF2B5EF4-FFF2-40B4-BE49-F238E27FC236}">
                <a16:creationId xmlns="" xmlns:a16="http://schemas.microsoft.com/office/drawing/2014/main" id="{4510C334-F1CE-4CEF-ADC6-D1BADB9947D6}"/>
              </a:ext>
            </a:extLst>
          </p:cNvPr>
          <p:cNvSpPr>
            <a:spLocks noGrp="1"/>
          </p:cNvSpPr>
          <p:nvPr>
            <p:ph type="title" hasCustomPrompt="1"/>
          </p:nvPr>
        </p:nvSpPr>
        <p:spPr>
          <a:xfrm>
            <a:off x="838200" y="268873"/>
            <a:ext cx="10515600" cy="1325563"/>
          </a:xfrm>
        </p:spPr>
        <p:txBody>
          <a:bodyPr lIns="0" rIns="0" rtlCol="0"/>
          <a:lstStyle>
            <a:lvl1pPr algn="ctr">
              <a:defRPr>
                <a:solidFill>
                  <a:schemeClr val="bg1"/>
                </a:solidFill>
              </a:defRPr>
            </a:lvl1pPr>
          </a:lstStyle>
          <a:p>
            <a:pPr rtl="0"/>
            <a:r>
              <a:rPr lang="es-ES" noProof="0"/>
              <a:t>DIAPOSITIVA DE VÍDEO</a:t>
            </a:r>
          </a:p>
        </p:txBody>
      </p:sp>
      <p:sp>
        <p:nvSpPr>
          <p:cNvPr id="15" name="Elipse 14">
            <a:extLst>
              <a:ext uri="{FF2B5EF4-FFF2-40B4-BE49-F238E27FC236}">
                <a16:creationId xmlns="" xmlns:a16="http://schemas.microsoft.com/office/drawing/2014/main" id="{B6E88236-C248-4008-9619-75BCE6D3401C}"/>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rtl="0"/>
            <a:endParaRPr lang="es-ES" noProof="0"/>
          </a:p>
        </p:txBody>
      </p:sp>
      <p:sp>
        <p:nvSpPr>
          <p:cNvPr id="16" name="Marcador de posición de elemento multimedia 7">
            <a:extLst>
              <a:ext uri="{FF2B5EF4-FFF2-40B4-BE49-F238E27FC236}">
                <a16:creationId xmlns="" xmlns:a16="http://schemas.microsoft.com/office/drawing/2014/main" id="{A11F77F4-4B16-4503-B9B6-AE22C686E3E3}"/>
              </a:ext>
            </a:extLst>
          </p:cNvPr>
          <p:cNvSpPr>
            <a:spLocks noGrp="1"/>
          </p:cNvSpPr>
          <p:nvPr>
            <p:ph type="media" sz="quarter" idx="17" hasCustomPrompt="1"/>
          </p:nvPr>
        </p:nvSpPr>
        <p:spPr>
          <a:xfrm>
            <a:off x="1395984" y="1497770"/>
            <a:ext cx="9400032" cy="4215384"/>
          </a:xfrm>
        </p:spPr>
        <p:txBody>
          <a:bodyPr rtlCol="0" anchor="ctr" anchorCtr="0">
            <a:normAutofit/>
          </a:bodyPr>
          <a:lstStyle>
            <a:lvl1pPr marL="0" indent="0" algn="ctr">
              <a:buNone/>
              <a:defRPr sz="1400"/>
            </a:lvl1pPr>
          </a:lstStyle>
          <a:p>
            <a:pPr rtl="0"/>
            <a:r>
              <a:rPr lang="es-ES" noProof="0"/>
              <a:t>Haga clic en el icono para agregar un elemento multimedia</a:t>
            </a:r>
          </a:p>
        </p:txBody>
      </p:sp>
    </p:spTree>
    <p:extLst>
      <p:ext uri="{BB962C8B-B14F-4D97-AF65-F5344CB8AC3E}">
        <p14:creationId xmlns:p14="http://schemas.microsoft.com/office/powerpoint/2010/main" val="23997382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Marcador de posición de número de diapositiva 5">
            <a:extLst>
              <a:ext uri="{FF2B5EF4-FFF2-40B4-BE49-F238E27FC236}">
                <a16:creationId xmlns="" xmlns:a16="http://schemas.microsoft.com/office/drawing/2014/main" id="{9475097E-EB08-4475-9112-275B8402794C}"/>
              </a:ext>
            </a:extLst>
          </p:cNvPr>
          <p:cNvSpPr>
            <a:spLocks noGrp="1"/>
          </p:cNvSpPr>
          <p:nvPr>
            <p:ph type="sldNum" sz="quarter" idx="4"/>
          </p:nvPr>
        </p:nvSpPr>
        <p:spPr>
          <a:xfrm>
            <a:off x="5821279" y="6118484"/>
            <a:ext cx="549442" cy="365125"/>
          </a:xfrm>
          <a:prstGeom prst="rect">
            <a:avLst/>
          </a:prstGeom>
        </p:spPr>
        <p:txBody>
          <a:bodyPr vert="horz" lIns="91440" tIns="45720" rIns="91440" bIns="45720" rtlCol="0" anchor="ctr"/>
          <a:lstStyle>
            <a:lvl1pPr algn="ctr">
              <a:defRPr sz="1600" b="1">
                <a:solidFill>
                  <a:schemeClr val="bg1"/>
                </a:solidFill>
                <a:latin typeface="+mn-lt"/>
              </a:defRPr>
            </a:lvl1pPr>
          </a:lstStyle>
          <a:p>
            <a:pPr rtl="0"/>
            <a:fld id="{D495E168-DA5E-4888-8D8A-92B118324C14}" type="slidenum">
              <a:rPr lang="es-ES" noProof="0" smtClean="0"/>
              <a:pPr rtl="0"/>
              <a:t>‹Nº›</a:t>
            </a:fld>
            <a:endParaRPr lang="es-ES" noProof="0"/>
          </a:p>
        </p:txBody>
      </p:sp>
      <p:sp>
        <p:nvSpPr>
          <p:cNvPr id="2" name="Marcador de posición de título 1">
            <a:extLst>
              <a:ext uri="{FF2B5EF4-FFF2-40B4-BE49-F238E27FC236}">
                <a16:creationId xmlns="" xmlns:a16="http://schemas.microsoft.com/office/drawing/2014/main" id="{A8DB6A3A-74E6-4FE2-8AD2-CEB07044718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rtl="0"/>
            <a:r>
              <a:rPr lang="es-ES" noProof="0"/>
              <a:t>Haga clic para modificar el estilo de título del patrón</a:t>
            </a:r>
          </a:p>
        </p:txBody>
      </p:sp>
      <p:sp>
        <p:nvSpPr>
          <p:cNvPr id="3" name="Marcador de posición de texto 2">
            <a:extLst>
              <a:ext uri="{FF2B5EF4-FFF2-40B4-BE49-F238E27FC236}">
                <a16:creationId xmlns="" xmlns:a16="http://schemas.microsoft.com/office/drawing/2014/main" id="{2C0128AA-FDF4-4DD5-A009-3C58D24570F2}"/>
              </a:ext>
            </a:extLst>
          </p:cNvPr>
          <p:cNvSpPr>
            <a:spLocks noGrp="1"/>
          </p:cNvSpPr>
          <p:nvPr>
            <p:ph type="body" idx="1"/>
          </p:nvPr>
        </p:nvSpPr>
        <p:spPr>
          <a:xfrm>
            <a:off x="838200" y="1825625"/>
            <a:ext cx="10515600" cy="4048274"/>
          </a:xfrm>
          <a:prstGeom prst="rect">
            <a:avLst/>
          </a:prstGeom>
        </p:spPr>
        <p:txBody>
          <a:bodyPr vert="horz" lIns="91440" tIns="45720" rIns="91440" bIns="45720" rtlCol="0">
            <a:normAutofit/>
          </a:body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fecha 3">
            <a:extLst>
              <a:ext uri="{FF2B5EF4-FFF2-40B4-BE49-F238E27FC236}">
                <a16:creationId xmlns="" xmlns:a16="http://schemas.microsoft.com/office/drawing/2014/main" id="{BB1C2DC0-7E13-4A66-9F9B-371BA9C6E4F1}"/>
              </a:ext>
            </a:extLst>
          </p:cNvPr>
          <p:cNvSpPr>
            <a:spLocks noGrp="1"/>
          </p:cNvSpPr>
          <p:nvPr>
            <p:ph type="dt" sz="half" idx="2"/>
          </p:nvPr>
        </p:nvSpPr>
        <p:spPr>
          <a:xfrm>
            <a:off x="8610600" y="6118484"/>
            <a:ext cx="2743200" cy="365125"/>
          </a:xfrm>
          <a:prstGeom prst="rect">
            <a:avLst/>
          </a:prstGeom>
        </p:spPr>
        <p:txBody>
          <a:bodyPr vert="horz" lIns="91440" tIns="45720" rIns="91440" bIns="45720" rtlCol="0" anchor="ctr"/>
          <a:lstStyle>
            <a:lvl1pPr algn="r">
              <a:defRPr sz="1600">
                <a:solidFill>
                  <a:schemeClr val="bg2"/>
                </a:solidFill>
              </a:defRPr>
            </a:lvl1pPr>
          </a:lstStyle>
          <a:p>
            <a:pPr rtl="0"/>
            <a:r>
              <a:rPr lang="es-ES" noProof="0"/>
              <a:t>DD.MM.20AA</a:t>
            </a:r>
          </a:p>
        </p:txBody>
      </p:sp>
      <p:sp>
        <p:nvSpPr>
          <p:cNvPr id="11" name="Marcador de pie de página 4">
            <a:extLst>
              <a:ext uri="{FF2B5EF4-FFF2-40B4-BE49-F238E27FC236}">
                <a16:creationId xmlns="" xmlns:a16="http://schemas.microsoft.com/office/drawing/2014/main" id="{1F296578-6D40-435B-861E-0904DDC10B7C}"/>
              </a:ext>
            </a:extLst>
          </p:cNvPr>
          <p:cNvSpPr>
            <a:spLocks noGrp="1"/>
          </p:cNvSpPr>
          <p:nvPr>
            <p:ph type="ftr" sz="quarter" idx="3"/>
          </p:nvPr>
        </p:nvSpPr>
        <p:spPr>
          <a:xfrm>
            <a:off x="838200" y="6118484"/>
            <a:ext cx="3398763" cy="365125"/>
          </a:xfrm>
          <a:prstGeom prst="rect">
            <a:avLst/>
          </a:prstGeom>
        </p:spPr>
        <p:txBody>
          <a:bodyPr vert="horz" lIns="91440" tIns="45720" rIns="91440" bIns="45720" rtlCol="0" anchor="ctr"/>
          <a:lstStyle>
            <a:lvl1pPr algn="l">
              <a:defRPr sz="1600">
                <a:solidFill>
                  <a:schemeClr val="bg2"/>
                </a:solidFill>
              </a:defRPr>
            </a:lvl1pPr>
          </a:lstStyle>
          <a:p>
            <a:pPr rtl="0"/>
            <a:r>
              <a:rPr lang="es-ES" noProof="0"/>
              <a:t>AGREGAR UN PIE DE PÁGINA</a:t>
            </a:r>
          </a:p>
        </p:txBody>
      </p:sp>
    </p:spTree>
    <p:extLst>
      <p:ext uri="{BB962C8B-B14F-4D97-AF65-F5344CB8AC3E}">
        <p14:creationId xmlns:p14="http://schemas.microsoft.com/office/powerpoint/2010/main" val="3223999130"/>
      </p:ext>
    </p:extLst>
  </p:cSld>
  <p:clrMap bg1="lt1" tx1="dk1" bg2="lt2" tx2="dk2" accent1="accent1" accent2="accent2" accent3="accent3" accent4="accent4" accent5="accent5" accent6="accent6" hlink="hlink" folHlink="folHlink"/>
  <p:sldLayoutIdLst>
    <p:sldLayoutId id="2147483653" r:id="rId1"/>
    <p:sldLayoutId id="2147483677" r:id="rId2"/>
    <p:sldLayoutId id="2147483678" r:id="rId3"/>
    <p:sldLayoutId id="2147483679" r:id="rId4"/>
    <p:sldLayoutId id="2147483681" r:id="rId5"/>
    <p:sldLayoutId id="2147483682" r:id="rId6"/>
    <p:sldLayoutId id="2147483683" r:id="rId7"/>
    <p:sldLayoutId id="2147483684" r:id="rId8"/>
    <p:sldLayoutId id="2147483685" r:id="rId9"/>
    <p:sldLayoutId id="2147483686" r:id="rId10"/>
    <p:sldLayoutId id="2147483689" r:id="rId11"/>
    <p:sldLayoutId id="2147483690" r:id="rId12"/>
    <p:sldLayoutId id="2147483691" r:id="rId13"/>
    <p:sldLayoutId id="2147483692" r:id="rId14"/>
    <p:sldLayoutId id="2147483693" r:id="rId15"/>
    <p:sldLayoutId id="2147483694" r:id="rId16"/>
    <p:sldLayoutId id="2147483687" r:id="rId17"/>
    <p:sldLayoutId id="2147483695" r:id="rId18"/>
    <p:sldLayoutId id="2147483688" r:id="rId19"/>
  </p:sldLayoutIdLst>
  <p:hf hdr="0" dt="0"/>
  <p:txStyles>
    <p:titleStyle>
      <a:lvl1pPr algn="l" defTabSz="914400" rtl="0" eaLnBrk="1" latinLnBrk="0" hangingPunct="1">
        <a:lnSpc>
          <a:spcPct val="90000"/>
        </a:lnSpc>
        <a:spcBef>
          <a:spcPct val="0"/>
        </a:spcBef>
        <a:buNone/>
        <a:defRPr sz="5000" b="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572" userDrawn="1">
          <p15:clr>
            <a:srgbClr val="F26B43"/>
          </p15:clr>
        </p15:guide>
        <p15:guide id="2" pos="574" userDrawn="1">
          <p15:clr>
            <a:srgbClr val="F26B43"/>
          </p15:clr>
        </p15:guide>
        <p15:guide id="3" pos="7106" userDrawn="1">
          <p15:clr>
            <a:srgbClr val="F26B43"/>
          </p15:clr>
        </p15:guide>
        <p15:guide id="4" orient="horz" pos="3748" userDrawn="1">
          <p15:clr>
            <a:srgbClr val="F26B43"/>
          </p15:clr>
        </p15:guide>
        <p15:guide id="5" pos="4407" userDrawn="1">
          <p15:clr>
            <a:srgbClr val="F26B43"/>
          </p15:clr>
        </p15:guide>
        <p15:guide id="6" pos="3273" userDrawn="1">
          <p15:clr>
            <a:srgbClr val="F26B43"/>
          </p15:clr>
        </p15:guide>
        <p15:guide id="7" pos="3840" userDrawn="1">
          <p15:clr>
            <a:srgbClr val="F26B43"/>
          </p15:clr>
        </p15:guide>
        <p15:guide id="8" orient="horz" pos="2160" userDrawn="1">
          <p15:clr>
            <a:srgbClr val="F26B43"/>
          </p15:clr>
        </p15:guide>
        <p15:guide id="9" pos="302" userDrawn="1">
          <p15:clr>
            <a:srgbClr val="F26B43"/>
          </p15:clr>
        </p15:guide>
        <p15:guide id="10" pos="737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7.xml"/><Relationship Id="rId1" Type="http://schemas.openxmlformats.org/officeDocument/2006/relationships/slideLayout" Target="../slideLayouts/slideLayout8.xml"/><Relationship Id="rId5" Type="http://schemas.openxmlformats.org/officeDocument/2006/relationships/image" Target="../media/image16.jpg"/><Relationship Id="rId4" Type="http://schemas.openxmlformats.org/officeDocument/2006/relationships/image" Target="../media/image15.JPG"/></Relationships>
</file>

<file path=ppt/slides/_rels/slide11.xml.rels><?xml version="1.0" encoding="UTF-8" standalone="yes"?>
<Relationships xmlns="http://schemas.openxmlformats.org/package/2006/relationships"><Relationship Id="rId3" Type="http://schemas.openxmlformats.org/officeDocument/2006/relationships/hyperlink" Target="mailto:fnespeleo@gmail.com" TargetMode="External"/><Relationship Id="rId2" Type="http://schemas.openxmlformats.org/officeDocument/2006/relationships/notesSlide" Target="../notesSlides/notesSlide8.xml"/><Relationship Id="rId1" Type="http://schemas.openxmlformats.org/officeDocument/2006/relationships/slideLayout" Target="../slideLayouts/slideLayout10.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7.jpg"/></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0.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1.jp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chart" Target="../charts/chart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chart" Target="../charts/chart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texto 3">
            <a:extLst>
              <a:ext uri="{FF2B5EF4-FFF2-40B4-BE49-F238E27FC236}">
                <a16:creationId xmlns="" xmlns:a16="http://schemas.microsoft.com/office/drawing/2014/main" id="{1E70722D-0BC0-4487-812D-1E4E0DEC1129}"/>
              </a:ext>
            </a:extLst>
          </p:cNvPr>
          <p:cNvSpPr>
            <a:spLocks noGrp="1"/>
          </p:cNvSpPr>
          <p:nvPr>
            <p:ph type="body" sz="quarter" idx="20"/>
          </p:nvPr>
        </p:nvSpPr>
        <p:spPr/>
        <p:txBody>
          <a:bodyPr rtlCol="0"/>
          <a:lstStyle/>
          <a:p>
            <a:pPr rtl="0"/>
            <a:r>
              <a:rPr lang="es-ES" dirty="0" smtClean="0"/>
              <a:t>PRIMER SEMESTRE - </a:t>
            </a:r>
            <a:endParaRPr lang="es-ES" dirty="0"/>
          </a:p>
        </p:txBody>
      </p:sp>
      <p:sp>
        <p:nvSpPr>
          <p:cNvPr id="3" name="Título 2">
            <a:extLst>
              <a:ext uri="{FF2B5EF4-FFF2-40B4-BE49-F238E27FC236}">
                <a16:creationId xmlns="" xmlns:a16="http://schemas.microsoft.com/office/drawing/2014/main" id="{05857963-8D3D-4F24-B535-54652EE095F0}"/>
              </a:ext>
            </a:extLst>
          </p:cNvPr>
          <p:cNvSpPr>
            <a:spLocks noGrp="1"/>
          </p:cNvSpPr>
          <p:nvPr>
            <p:ph type="title"/>
          </p:nvPr>
        </p:nvSpPr>
        <p:spPr>
          <a:xfrm>
            <a:off x="350379" y="2107415"/>
            <a:ext cx="11229172" cy="2281355"/>
          </a:xfrm>
        </p:spPr>
        <p:txBody>
          <a:bodyPr rtlCol="0"/>
          <a:lstStyle/>
          <a:p>
            <a:r>
              <a:rPr lang="es-ES" dirty="0"/>
              <a:t>Encuesta </a:t>
            </a:r>
            <a:r>
              <a:rPr lang="es-ES" dirty="0" smtClean="0"/>
              <a:t>formación FNE</a:t>
            </a:r>
            <a:br>
              <a:rPr lang="es-ES" dirty="0" smtClean="0"/>
            </a:br>
            <a:r>
              <a:rPr lang="es-ES" dirty="0" smtClean="0"/>
              <a:t>NEB </a:t>
            </a:r>
            <a:r>
              <a:rPr lang="es-ES" dirty="0" err="1" smtClean="0"/>
              <a:t>Ikastaroen</a:t>
            </a:r>
            <a:r>
              <a:rPr lang="es-ES" dirty="0"/>
              <a:t> </a:t>
            </a:r>
            <a:r>
              <a:rPr lang="es-ES" dirty="0" err="1" smtClean="0"/>
              <a:t>balorazioa</a:t>
            </a:r>
            <a:endParaRPr lang="es-ES" dirty="0"/>
          </a:p>
        </p:txBody>
      </p:sp>
    </p:spTree>
    <p:extLst>
      <p:ext uri="{BB962C8B-B14F-4D97-AF65-F5344CB8AC3E}">
        <p14:creationId xmlns:p14="http://schemas.microsoft.com/office/powerpoint/2010/main" val="21423163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 xmlns:a16="http://schemas.microsoft.com/office/drawing/2014/main" id="{95F1F869-7372-4C01-A626-993295149E3E}"/>
              </a:ext>
            </a:extLst>
          </p:cNvPr>
          <p:cNvSpPr>
            <a:spLocks noGrp="1"/>
          </p:cNvSpPr>
          <p:nvPr>
            <p:ph type="sldNum" sz="quarter" idx="10"/>
          </p:nvPr>
        </p:nvSpPr>
        <p:spPr/>
        <p:txBody>
          <a:bodyPr rtlCol="0"/>
          <a:lstStyle/>
          <a:p>
            <a:pPr rtl="0"/>
            <a:fld id="{D495E168-DA5E-4888-8D8A-92B118324C14}" type="slidenum">
              <a:rPr lang="es-ES" smtClean="0"/>
              <a:pPr rtl="0"/>
              <a:t>10</a:t>
            </a:fld>
            <a:endParaRPr lang="es-ES"/>
          </a:p>
        </p:txBody>
      </p:sp>
      <p:pic>
        <p:nvPicPr>
          <p:cNvPr id="8" name="Imagen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8800" y="386697"/>
            <a:ext cx="8315058" cy="5038657"/>
          </a:xfrm>
          <a:prstGeom prst="rect">
            <a:avLst/>
          </a:prstGeom>
        </p:spPr>
      </p:pic>
      <p:pic>
        <p:nvPicPr>
          <p:cNvPr id="9" name="Imagen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6996" y="287917"/>
            <a:ext cx="2803608" cy="1356925"/>
          </a:xfrm>
          <a:prstGeom prst="rect">
            <a:avLst/>
          </a:prstGeom>
        </p:spPr>
      </p:pic>
      <p:pic>
        <p:nvPicPr>
          <p:cNvPr id="10" name="Imagen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67306" y="287916"/>
            <a:ext cx="3332859" cy="1356925"/>
          </a:xfrm>
          <a:prstGeom prst="rect">
            <a:avLst/>
          </a:prstGeom>
        </p:spPr>
      </p:pic>
    </p:spTree>
    <p:extLst>
      <p:ext uri="{BB962C8B-B14F-4D97-AF65-F5344CB8AC3E}">
        <p14:creationId xmlns:p14="http://schemas.microsoft.com/office/powerpoint/2010/main" val="42439058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a:extLst>
              <a:ext uri="{FF2B5EF4-FFF2-40B4-BE49-F238E27FC236}">
                <a16:creationId xmlns="" xmlns:a16="http://schemas.microsoft.com/office/drawing/2014/main" id="{72B381BA-F1D7-483F-B759-9C3451355503}"/>
              </a:ext>
            </a:extLst>
          </p:cNvPr>
          <p:cNvSpPr>
            <a:spLocks noGrp="1"/>
          </p:cNvSpPr>
          <p:nvPr>
            <p:ph type="title"/>
          </p:nvPr>
        </p:nvSpPr>
        <p:spPr>
          <a:xfrm>
            <a:off x="1050856" y="299103"/>
            <a:ext cx="10104124" cy="2211747"/>
          </a:xfrm>
        </p:spPr>
        <p:txBody>
          <a:bodyPr rtlCol="0"/>
          <a:lstStyle/>
          <a:p>
            <a:pPr rtl="0"/>
            <a:r>
              <a:rPr lang="es-ES" dirty="0"/>
              <a:t>¡</a:t>
            </a:r>
            <a:r>
              <a:rPr lang="es-ES" dirty="0" smtClean="0"/>
              <a:t>GRACIAS! ESKERRIK ASKO!</a:t>
            </a:r>
            <a:endParaRPr lang="es-ES" dirty="0"/>
          </a:p>
        </p:txBody>
      </p:sp>
      <p:sp>
        <p:nvSpPr>
          <p:cNvPr id="4" name="Marcador de texto 3">
            <a:extLst>
              <a:ext uri="{FF2B5EF4-FFF2-40B4-BE49-F238E27FC236}">
                <a16:creationId xmlns="" xmlns:a16="http://schemas.microsoft.com/office/drawing/2014/main" id="{A412BBAB-4628-42F5-BF78-BE0E59475133}"/>
              </a:ext>
            </a:extLst>
          </p:cNvPr>
          <p:cNvSpPr>
            <a:spLocks noGrp="1"/>
          </p:cNvSpPr>
          <p:nvPr>
            <p:ph type="body" sz="quarter" idx="13"/>
          </p:nvPr>
        </p:nvSpPr>
        <p:spPr/>
        <p:txBody>
          <a:bodyPr rtlCol="0"/>
          <a:lstStyle/>
          <a:p>
            <a:pPr rtl="0"/>
            <a:r>
              <a:rPr lang="es-ES" dirty="0" smtClean="0"/>
              <a:t>FEDERACIÓN NAVARRA DE ESPELEOLOGÍA</a:t>
            </a:r>
          </a:p>
          <a:p>
            <a:pPr rtl="0"/>
            <a:r>
              <a:rPr lang="es-ES" dirty="0" smtClean="0"/>
              <a:t>NAFAR ESPELEO BATZORDEA</a:t>
            </a:r>
            <a:endParaRPr lang="es-ES" dirty="0"/>
          </a:p>
        </p:txBody>
      </p:sp>
      <p:sp>
        <p:nvSpPr>
          <p:cNvPr id="6" name="Marcador de texto 5">
            <a:extLst>
              <a:ext uri="{FF2B5EF4-FFF2-40B4-BE49-F238E27FC236}">
                <a16:creationId xmlns="" xmlns:a16="http://schemas.microsoft.com/office/drawing/2014/main" id="{73118D49-CA48-4C57-A37C-31BAA7538127}"/>
              </a:ext>
            </a:extLst>
          </p:cNvPr>
          <p:cNvSpPr>
            <a:spLocks noGrp="1"/>
          </p:cNvSpPr>
          <p:nvPr>
            <p:ph type="body" sz="quarter" idx="23"/>
          </p:nvPr>
        </p:nvSpPr>
        <p:spPr>
          <a:xfrm>
            <a:off x="3912234" y="4191840"/>
            <a:ext cx="4367531" cy="288000"/>
          </a:xfrm>
        </p:spPr>
        <p:txBody>
          <a:bodyPr rtlCol="0"/>
          <a:lstStyle/>
          <a:p>
            <a:pPr rtl="0"/>
            <a:r>
              <a:rPr lang="es-ES"/>
              <a:t>Correo electrónico</a:t>
            </a:r>
          </a:p>
        </p:txBody>
      </p:sp>
      <p:sp>
        <p:nvSpPr>
          <p:cNvPr id="5" name="Marcador de texto 4">
            <a:extLst>
              <a:ext uri="{FF2B5EF4-FFF2-40B4-BE49-F238E27FC236}">
                <a16:creationId xmlns="" xmlns:a16="http://schemas.microsoft.com/office/drawing/2014/main" id="{62E14719-D011-4E0B-9362-CD19FF22FEB5}"/>
              </a:ext>
            </a:extLst>
          </p:cNvPr>
          <p:cNvSpPr>
            <a:spLocks noGrp="1"/>
          </p:cNvSpPr>
          <p:nvPr>
            <p:ph type="body" sz="quarter" idx="22"/>
          </p:nvPr>
        </p:nvSpPr>
        <p:spPr>
          <a:xfrm>
            <a:off x="3142640" y="4479840"/>
            <a:ext cx="5920556" cy="474519"/>
          </a:xfrm>
        </p:spPr>
        <p:txBody>
          <a:bodyPr rtlCol="0"/>
          <a:lstStyle/>
          <a:p>
            <a:pPr rtl="0"/>
            <a:r>
              <a:rPr lang="es-ES" dirty="0" smtClean="0">
                <a:hlinkClick r:id="rId3"/>
              </a:rPr>
              <a:t>fnespeleo@gmail.com</a:t>
            </a:r>
            <a:endParaRPr lang="es-ES" dirty="0" smtClean="0"/>
          </a:p>
          <a:p>
            <a:pPr rtl="0"/>
            <a:r>
              <a:rPr lang="es-ES" dirty="0" smtClean="0"/>
              <a:t>www.fnespeleo.com</a:t>
            </a:r>
            <a:endParaRPr lang="es-ES" dirty="0"/>
          </a:p>
        </p:txBody>
      </p:sp>
      <p:pic>
        <p:nvPicPr>
          <p:cNvPr id="9" name="Imagen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61211" y="4757693"/>
            <a:ext cx="888345" cy="730664"/>
          </a:xfrm>
          <a:prstGeom prst="rect">
            <a:avLst/>
          </a:prstGeom>
        </p:spPr>
      </p:pic>
      <p:pic>
        <p:nvPicPr>
          <p:cNvPr id="10" name="Imagen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73294" y="4708554"/>
            <a:ext cx="779803" cy="779803"/>
          </a:xfrm>
          <a:prstGeom prst="rect">
            <a:avLst/>
          </a:prstGeom>
        </p:spPr>
      </p:pic>
      <p:pic>
        <p:nvPicPr>
          <p:cNvPr id="12" name="Imagen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85125" y="3830740"/>
            <a:ext cx="1772718" cy="1772718"/>
          </a:xfrm>
          <a:prstGeom prst="rect">
            <a:avLst/>
          </a:prstGeom>
        </p:spPr>
      </p:pic>
    </p:spTree>
    <p:extLst>
      <p:ext uri="{BB962C8B-B14F-4D97-AF65-F5344CB8AC3E}">
        <p14:creationId xmlns:p14="http://schemas.microsoft.com/office/powerpoint/2010/main" val="33092793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E593D545-C417-48EA-9543-078BF8EB641C}"/>
              </a:ext>
            </a:extLst>
          </p:cNvPr>
          <p:cNvSpPr>
            <a:spLocks noGrp="1"/>
          </p:cNvSpPr>
          <p:nvPr>
            <p:ph type="title"/>
          </p:nvPr>
        </p:nvSpPr>
        <p:spPr>
          <a:xfrm>
            <a:off x="128186" y="374391"/>
            <a:ext cx="6845181" cy="1577503"/>
          </a:xfrm>
        </p:spPr>
        <p:txBody>
          <a:bodyPr rtlCol="0">
            <a:noAutofit/>
          </a:bodyPr>
          <a:lstStyle/>
          <a:p>
            <a:pPr algn="ctr"/>
            <a:r>
              <a:rPr lang="es-ES" sz="2800" dirty="0"/>
              <a:t>De los cursos ofertados, ¿Cuál has realizado</a:t>
            </a:r>
            <a:r>
              <a:rPr lang="es-ES" sz="2800" dirty="0" smtClean="0"/>
              <a:t>?</a:t>
            </a:r>
            <a:br>
              <a:rPr lang="es-ES" sz="2800" dirty="0" smtClean="0"/>
            </a:br>
            <a:r>
              <a:rPr lang="es-ES" sz="2800" dirty="0" smtClean="0"/>
              <a:t> </a:t>
            </a:r>
            <a:br>
              <a:rPr lang="es-ES" sz="2800" dirty="0" smtClean="0"/>
            </a:br>
            <a:r>
              <a:rPr lang="es-ES" sz="2800" dirty="0" smtClean="0"/>
              <a:t> </a:t>
            </a:r>
            <a:r>
              <a:rPr lang="es-ES" sz="2800" dirty="0" err="1"/>
              <a:t>Eskaini</a:t>
            </a:r>
            <a:r>
              <a:rPr lang="es-ES" sz="2800" dirty="0"/>
              <a:t> </a:t>
            </a:r>
            <a:r>
              <a:rPr lang="es-ES" sz="2800" dirty="0" err="1"/>
              <a:t>diren</a:t>
            </a:r>
            <a:r>
              <a:rPr lang="es-ES" sz="2800" dirty="0"/>
              <a:t> </a:t>
            </a:r>
            <a:r>
              <a:rPr lang="es-ES" sz="2800" dirty="0" err="1"/>
              <a:t>ikastaroetatik</a:t>
            </a:r>
            <a:r>
              <a:rPr lang="es-ES" sz="2800" dirty="0"/>
              <a:t>, </a:t>
            </a:r>
            <a:r>
              <a:rPr lang="es-ES" sz="2800" dirty="0" err="1"/>
              <a:t>zein</a:t>
            </a:r>
            <a:r>
              <a:rPr lang="es-ES" sz="2800" dirty="0"/>
              <a:t> </a:t>
            </a:r>
            <a:r>
              <a:rPr lang="es-ES" sz="2800" dirty="0" err="1"/>
              <a:t>egin</a:t>
            </a:r>
            <a:r>
              <a:rPr lang="es-ES" sz="2800" dirty="0"/>
              <a:t> </a:t>
            </a:r>
            <a:r>
              <a:rPr lang="es-ES" sz="2800" dirty="0" err="1"/>
              <a:t>duzu</a:t>
            </a:r>
            <a:r>
              <a:rPr lang="es-ES" sz="2800" dirty="0"/>
              <a:t>?</a:t>
            </a:r>
            <a:endParaRPr lang="es-ES" sz="2800" noProof="1"/>
          </a:p>
        </p:txBody>
      </p:sp>
      <p:sp>
        <p:nvSpPr>
          <p:cNvPr id="3" name="Marcador de número de diapositiva 2">
            <a:extLst>
              <a:ext uri="{FF2B5EF4-FFF2-40B4-BE49-F238E27FC236}">
                <a16:creationId xmlns="" xmlns:a16="http://schemas.microsoft.com/office/drawing/2014/main" id="{4D492004-FF5A-486F-BD35-52AACB74C659}"/>
              </a:ext>
            </a:extLst>
          </p:cNvPr>
          <p:cNvSpPr>
            <a:spLocks noGrp="1"/>
          </p:cNvSpPr>
          <p:nvPr>
            <p:ph type="sldNum" sz="quarter" idx="10"/>
          </p:nvPr>
        </p:nvSpPr>
        <p:spPr/>
        <p:txBody>
          <a:bodyPr rtlCol="0"/>
          <a:lstStyle/>
          <a:p>
            <a:pPr rtl="0"/>
            <a:fld id="{D495E168-DA5E-4888-8D8A-92B118324C14}" type="slidenum">
              <a:rPr lang="es-ES" noProof="1" dirty="0" smtClean="0"/>
              <a:pPr rtl="0"/>
              <a:t>2</a:t>
            </a:fld>
            <a:endParaRPr lang="es-ES" noProof="1"/>
          </a:p>
        </p:txBody>
      </p:sp>
      <p:graphicFrame>
        <p:nvGraphicFramePr>
          <p:cNvPr id="16" name="Gráfico 15"/>
          <p:cNvGraphicFramePr/>
          <p:nvPr>
            <p:extLst>
              <p:ext uri="{D42A27DB-BD31-4B8C-83A1-F6EECF244321}">
                <p14:modId xmlns:p14="http://schemas.microsoft.com/office/powerpoint/2010/main" val="667355567"/>
              </p:ext>
            </p:extLst>
          </p:nvPr>
        </p:nvGraphicFramePr>
        <p:xfrm>
          <a:off x="304800" y="2119356"/>
          <a:ext cx="6438899" cy="3862344"/>
        </p:xfrm>
        <a:graphic>
          <a:graphicData uri="http://schemas.openxmlformats.org/drawingml/2006/chart">
            <c:chart xmlns:c="http://schemas.openxmlformats.org/drawingml/2006/chart" xmlns:r="http://schemas.openxmlformats.org/officeDocument/2006/relationships" r:id="rId3"/>
          </a:graphicData>
        </a:graphic>
      </p:graphicFrame>
      <p:pic>
        <p:nvPicPr>
          <p:cNvPr id="17" name="Imagen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73367" y="128068"/>
            <a:ext cx="5079513" cy="6596582"/>
          </a:xfrm>
          <a:prstGeom prst="rect">
            <a:avLst/>
          </a:prstGeom>
        </p:spPr>
      </p:pic>
    </p:spTree>
    <p:extLst>
      <p:ext uri="{BB962C8B-B14F-4D97-AF65-F5344CB8AC3E}">
        <p14:creationId xmlns:p14="http://schemas.microsoft.com/office/powerpoint/2010/main" val="37335236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E593D545-C417-48EA-9543-078BF8EB641C}"/>
              </a:ext>
            </a:extLst>
          </p:cNvPr>
          <p:cNvSpPr>
            <a:spLocks noGrp="1"/>
          </p:cNvSpPr>
          <p:nvPr>
            <p:ph type="title"/>
          </p:nvPr>
        </p:nvSpPr>
        <p:spPr>
          <a:xfrm>
            <a:off x="128186" y="374391"/>
            <a:ext cx="6845181" cy="1577503"/>
          </a:xfrm>
        </p:spPr>
        <p:txBody>
          <a:bodyPr rtlCol="0">
            <a:noAutofit/>
          </a:bodyPr>
          <a:lstStyle/>
          <a:p>
            <a:pPr algn="ctr"/>
            <a:r>
              <a:rPr lang="es-ES" sz="2800" dirty="0"/>
              <a:t>La inscripción vía mail, ¿Te ha parecido </a:t>
            </a:r>
            <a:r>
              <a:rPr lang="es-ES" sz="2800" dirty="0" smtClean="0"/>
              <a:t>acertada?</a:t>
            </a:r>
            <a:br>
              <a:rPr lang="es-ES" sz="2800" dirty="0" smtClean="0"/>
            </a:br>
            <a:r>
              <a:rPr lang="es-ES" sz="2800" dirty="0" smtClean="0"/>
              <a:t>Posta </a:t>
            </a:r>
            <a:r>
              <a:rPr lang="es-ES" sz="2800" dirty="0" err="1"/>
              <a:t>elektroniko</a:t>
            </a:r>
            <a:r>
              <a:rPr lang="es-ES" sz="2800" dirty="0"/>
              <a:t> </a:t>
            </a:r>
            <a:r>
              <a:rPr lang="es-ES" sz="2800" dirty="0" err="1"/>
              <a:t>bidezko</a:t>
            </a:r>
            <a:r>
              <a:rPr lang="es-ES" sz="2800" dirty="0"/>
              <a:t> </a:t>
            </a:r>
            <a:r>
              <a:rPr lang="es-ES" sz="2800" dirty="0" err="1"/>
              <a:t>inskripzioa</a:t>
            </a:r>
            <a:r>
              <a:rPr lang="es-ES" sz="2800" dirty="0"/>
              <a:t>, </a:t>
            </a:r>
            <a:r>
              <a:rPr lang="es-ES" sz="2800" dirty="0" err="1"/>
              <a:t>egokia</a:t>
            </a:r>
            <a:r>
              <a:rPr lang="es-ES" sz="2800" dirty="0"/>
              <a:t> izan al da?</a:t>
            </a:r>
            <a:endParaRPr lang="es-ES" sz="2800" noProof="1"/>
          </a:p>
        </p:txBody>
      </p:sp>
      <p:sp>
        <p:nvSpPr>
          <p:cNvPr id="3" name="Marcador de número de diapositiva 2">
            <a:extLst>
              <a:ext uri="{FF2B5EF4-FFF2-40B4-BE49-F238E27FC236}">
                <a16:creationId xmlns="" xmlns:a16="http://schemas.microsoft.com/office/drawing/2014/main" id="{4D492004-FF5A-486F-BD35-52AACB74C659}"/>
              </a:ext>
            </a:extLst>
          </p:cNvPr>
          <p:cNvSpPr>
            <a:spLocks noGrp="1"/>
          </p:cNvSpPr>
          <p:nvPr>
            <p:ph type="sldNum" sz="quarter" idx="10"/>
          </p:nvPr>
        </p:nvSpPr>
        <p:spPr/>
        <p:txBody>
          <a:bodyPr rtlCol="0"/>
          <a:lstStyle/>
          <a:p>
            <a:fld id="{D495E168-DA5E-4888-8D8A-92B118324C14}" type="slidenum">
              <a:rPr lang="es-ES" noProof="1" dirty="0" smtClean="0">
                <a:solidFill>
                  <a:prstClr val="white"/>
                </a:solidFill>
              </a:rPr>
              <a:pPr/>
              <a:t>3</a:t>
            </a:fld>
            <a:endParaRPr lang="es-ES" noProof="1">
              <a:solidFill>
                <a:prstClr val="white"/>
              </a:solidFill>
            </a:endParaRPr>
          </a:p>
        </p:txBody>
      </p:sp>
      <p:graphicFrame>
        <p:nvGraphicFramePr>
          <p:cNvPr id="16" name="Gráfico 15"/>
          <p:cNvGraphicFramePr/>
          <p:nvPr>
            <p:extLst>
              <p:ext uri="{D42A27DB-BD31-4B8C-83A1-F6EECF244321}">
                <p14:modId xmlns:p14="http://schemas.microsoft.com/office/powerpoint/2010/main" val="4254219329"/>
              </p:ext>
            </p:extLst>
          </p:nvPr>
        </p:nvGraphicFramePr>
        <p:xfrm>
          <a:off x="304800" y="2119356"/>
          <a:ext cx="6438899" cy="3862344"/>
        </p:xfrm>
        <a:graphic>
          <a:graphicData uri="http://schemas.openxmlformats.org/drawingml/2006/chart">
            <c:chart xmlns:c="http://schemas.openxmlformats.org/drawingml/2006/chart" xmlns:r="http://schemas.openxmlformats.org/officeDocument/2006/relationships" r:id="rId3"/>
          </a:graphicData>
        </a:graphic>
      </p:graphicFrame>
      <p:pic>
        <p:nvPicPr>
          <p:cNvPr id="5" name="Imagen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73367" y="123826"/>
            <a:ext cx="5118486" cy="3352800"/>
          </a:xfrm>
          <a:prstGeom prst="rect">
            <a:avLst/>
          </a:prstGeom>
        </p:spPr>
      </p:pic>
      <p:pic>
        <p:nvPicPr>
          <p:cNvPr id="6" name="Imagen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73367" y="3476626"/>
            <a:ext cx="5118486" cy="3267073"/>
          </a:xfrm>
          <a:prstGeom prst="rect">
            <a:avLst/>
          </a:prstGeom>
        </p:spPr>
      </p:pic>
    </p:spTree>
    <p:extLst>
      <p:ext uri="{BB962C8B-B14F-4D97-AF65-F5344CB8AC3E}">
        <p14:creationId xmlns:p14="http://schemas.microsoft.com/office/powerpoint/2010/main" val="6748266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E593D545-C417-48EA-9543-078BF8EB641C}"/>
              </a:ext>
            </a:extLst>
          </p:cNvPr>
          <p:cNvSpPr>
            <a:spLocks noGrp="1"/>
          </p:cNvSpPr>
          <p:nvPr>
            <p:ph type="title"/>
          </p:nvPr>
        </p:nvSpPr>
        <p:spPr>
          <a:xfrm>
            <a:off x="128186" y="374391"/>
            <a:ext cx="6845181" cy="1577503"/>
          </a:xfrm>
        </p:spPr>
        <p:txBody>
          <a:bodyPr rtlCol="0">
            <a:noAutofit/>
          </a:bodyPr>
          <a:lstStyle/>
          <a:p>
            <a:pPr algn="ctr"/>
            <a:r>
              <a:rPr lang="es-ES" sz="2800" dirty="0"/>
              <a:t>¿Qué te parece el coste de los cursos? </a:t>
            </a:r>
            <a:r>
              <a:rPr lang="es-ES" sz="2800" dirty="0" smtClean="0"/>
              <a:t/>
            </a:r>
            <a:br>
              <a:rPr lang="es-ES" sz="2800" dirty="0" smtClean="0"/>
            </a:br>
            <a:r>
              <a:rPr lang="es-ES" sz="2800" dirty="0" smtClean="0"/>
              <a:t/>
            </a:r>
            <a:br>
              <a:rPr lang="es-ES" sz="2800" dirty="0" smtClean="0"/>
            </a:br>
            <a:r>
              <a:rPr lang="es-ES" sz="2800" dirty="0" smtClean="0"/>
              <a:t> </a:t>
            </a:r>
            <a:r>
              <a:rPr lang="es-ES" sz="2800" dirty="0" err="1"/>
              <a:t>Zer</a:t>
            </a:r>
            <a:r>
              <a:rPr lang="es-ES" sz="2800" dirty="0"/>
              <a:t> </a:t>
            </a:r>
            <a:r>
              <a:rPr lang="es-ES" sz="2800" dirty="0" err="1"/>
              <a:t>iruditu</a:t>
            </a:r>
            <a:r>
              <a:rPr lang="es-ES" sz="2800" dirty="0"/>
              <a:t> </a:t>
            </a:r>
            <a:r>
              <a:rPr lang="es-ES" sz="2800" dirty="0" err="1"/>
              <a:t>zaizu</a:t>
            </a:r>
            <a:r>
              <a:rPr lang="es-ES" sz="2800" dirty="0"/>
              <a:t> </a:t>
            </a:r>
            <a:r>
              <a:rPr lang="es-ES" sz="2800" dirty="0" err="1"/>
              <a:t>ikastaroen</a:t>
            </a:r>
            <a:r>
              <a:rPr lang="es-ES" sz="2800" dirty="0"/>
              <a:t> </a:t>
            </a:r>
            <a:r>
              <a:rPr lang="es-ES" sz="2800" dirty="0" err="1"/>
              <a:t>prezioa</a:t>
            </a:r>
            <a:r>
              <a:rPr lang="es-ES" sz="2800" dirty="0"/>
              <a:t>?</a:t>
            </a:r>
            <a:endParaRPr lang="es-ES" sz="2800" noProof="1"/>
          </a:p>
        </p:txBody>
      </p:sp>
      <p:sp>
        <p:nvSpPr>
          <p:cNvPr id="3" name="Marcador de número de diapositiva 2">
            <a:extLst>
              <a:ext uri="{FF2B5EF4-FFF2-40B4-BE49-F238E27FC236}">
                <a16:creationId xmlns="" xmlns:a16="http://schemas.microsoft.com/office/drawing/2014/main" id="{4D492004-FF5A-486F-BD35-52AACB74C659}"/>
              </a:ext>
            </a:extLst>
          </p:cNvPr>
          <p:cNvSpPr>
            <a:spLocks noGrp="1"/>
          </p:cNvSpPr>
          <p:nvPr>
            <p:ph type="sldNum" sz="quarter" idx="10"/>
          </p:nvPr>
        </p:nvSpPr>
        <p:spPr/>
        <p:txBody>
          <a:bodyPr rtlCol="0"/>
          <a:lstStyle/>
          <a:p>
            <a:pPr rtl="0"/>
            <a:fld id="{D495E168-DA5E-4888-8D8A-92B118324C14}" type="slidenum">
              <a:rPr lang="es-ES" noProof="1" dirty="0" smtClean="0"/>
              <a:pPr rtl="0"/>
              <a:t>4</a:t>
            </a:fld>
            <a:endParaRPr lang="es-ES" noProof="1"/>
          </a:p>
        </p:txBody>
      </p:sp>
      <p:graphicFrame>
        <p:nvGraphicFramePr>
          <p:cNvPr id="16" name="Gráfico 15"/>
          <p:cNvGraphicFramePr/>
          <p:nvPr>
            <p:extLst>
              <p:ext uri="{D42A27DB-BD31-4B8C-83A1-F6EECF244321}">
                <p14:modId xmlns:p14="http://schemas.microsoft.com/office/powerpoint/2010/main" val="3222719019"/>
              </p:ext>
            </p:extLst>
          </p:nvPr>
        </p:nvGraphicFramePr>
        <p:xfrm>
          <a:off x="304800" y="2119356"/>
          <a:ext cx="6438899" cy="3862344"/>
        </p:xfrm>
        <a:graphic>
          <a:graphicData uri="http://schemas.openxmlformats.org/drawingml/2006/chart">
            <c:chart xmlns:c="http://schemas.openxmlformats.org/drawingml/2006/chart" xmlns:r="http://schemas.openxmlformats.org/officeDocument/2006/relationships" r:id="rId3"/>
          </a:graphicData>
        </a:graphic>
      </p:graphicFrame>
      <p:pic>
        <p:nvPicPr>
          <p:cNvPr id="5" name="Imagen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73367" y="133350"/>
            <a:ext cx="5085874" cy="6600825"/>
          </a:xfrm>
          <a:prstGeom prst="rect">
            <a:avLst/>
          </a:prstGeom>
        </p:spPr>
      </p:pic>
    </p:spTree>
    <p:extLst>
      <p:ext uri="{BB962C8B-B14F-4D97-AF65-F5344CB8AC3E}">
        <p14:creationId xmlns:p14="http://schemas.microsoft.com/office/powerpoint/2010/main" val="37224527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0"/>
          </p:nvPr>
        </p:nvSpPr>
        <p:spPr/>
        <p:txBody>
          <a:bodyPr/>
          <a:lstStyle/>
          <a:p>
            <a:pPr rtl="0"/>
            <a:fld id="{D495E168-DA5E-4888-8D8A-92B118324C14}" type="slidenum">
              <a:rPr lang="es-ES" noProof="0" smtClean="0"/>
              <a:pPr rtl="0"/>
              <a:t>5</a:t>
            </a:fld>
            <a:endParaRPr lang="es-ES" noProof="0"/>
          </a:p>
        </p:txBody>
      </p:sp>
      <p:sp>
        <p:nvSpPr>
          <p:cNvPr id="9" name="Título 8"/>
          <p:cNvSpPr>
            <a:spLocks noGrp="1"/>
          </p:cNvSpPr>
          <p:nvPr>
            <p:ph type="title"/>
          </p:nvPr>
        </p:nvSpPr>
        <p:spPr>
          <a:xfrm>
            <a:off x="233585" y="136734"/>
            <a:ext cx="11724830" cy="1635364"/>
          </a:xfrm>
        </p:spPr>
        <p:txBody>
          <a:bodyPr>
            <a:normAutofit/>
          </a:bodyPr>
          <a:lstStyle/>
          <a:p>
            <a:r>
              <a:rPr lang="es-ES" sz="3600" dirty="0"/>
              <a:t>¿Qué te ha parecido el curso? ¿Qué cambiarías? Sugerencias - </a:t>
            </a:r>
            <a:r>
              <a:rPr lang="es-ES" sz="3600" dirty="0" err="1"/>
              <a:t>Zer</a:t>
            </a:r>
            <a:r>
              <a:rPr lang="es-ES" sz="3600" dirty="0"/>
              <a:t> </a:t>
            </a:r>
            <a:r>
              <a:rPr lang="es-ES" sz="3600" dirty="0" err="1"/>
              <a:t>iritzi</a:t>
            </a:r>
            <a:r>
              <a:rPr lang="es-ES" sz="3600" dirty="0"/>
              <a:t> </a:t>
            </a:r>
            <a:r>
              <a:rPr lang="es-ES" sz="3600" dirty="0" err="1"/>
              <a:t>duzu</a:t>
            </a:r>
            <a:r>
              <a:rPr lang="es-ES" sz="3600" dirty="0"/>
              <a:t> </a:t>
            </a:r>
            <a:r>
              <a:rPr lang="es-ES" sz="3600" dirty="0" err="1"/>
              <a:t>ikastaroaz</a:t>
            </a:r>
            <a:r>
              <a:rPr lang="es-ES" sz="3600" dirty="0"/>
              <a:t>? </a:t>
            </a:r>
            <a:r>
              <a:rPr lang="es-ES" sz="3600" dirty="0" err="1"/>
              <a:t>Zer</a:t>
            </a:r>
            <a:r>
              <a:rPr lang="es-ES" sz="3600" dirty="0"/>
              <a:t> </a:t>
            </a:r>
            <a:r>
              <a:rPr lang="es-ES" sz="3600" dirty="0" err="1"/>
              <a:t>edo</a:t>
            </a:r>
            <a:r>
              <a:rPr lang="es-ES" sz="3600" dirty="0"/>
              <a:t> </a:t>
            </a:r>
            <a:r>
              <a:rPr lang="es-ES" sz="3600" dirty="0" err="1"/>
              <a:t>zer</a:t>
            </a:r>
            <a:r>
              <a:rPr lang="es-ES" sz="3600" dirty="0"/>
              <a:t> </a:t>
            </a:r>
            <a:r>
              <a:rPr lang="es-ES" sz="3600" dirty="0" err="1"/>
              <a:t>aldatuko</a:t>
            </a:r>
            <a:r>
              <a:rPr lang="es-ES" sz="3600" dirty="0"/>
              <a:t> al </a:t>
            </a:r>
            <a:r>
              <a:rPr lang="es-ES" sz="3600" dirty="0" err="1"/>
              <a:t>zenuke</a:t>
            </a:r>
            <a:r>
              <a:rPr lang="es-ES" sz="3600" dirty="0"/>
              <a:t>? </a:t>
            </a:r>
            <a:r>
              <a:rPr lang="es-ES" sz="3600" dirty="0" err="1"/>
              <a:t>Idatzi</a:t>
            </a:r>
            <a:r>
              <a:rPr lang="es-ES" sz="3600" dirty="0"/>
              <a:t> </a:t>
            </a:r>
            <a:r>
              <a:rPr lang="es-ES" sz="3600" dirty="0" err="1"/>
              <a:t>zure</a:t>
            </a:r>
            <a:r>
              <a:rPr lang="es-ES" sz="3600" dirty="0"/>
              <a:t> </a:t>
            </a:r>
            <a:r>
              <a:rPr lang="es-ES" sz="3600" dirty="0" err="1"/>
              <a:t>iradokizunak</a:t>
            </a:r>
            <a:r>
              <a:rPr lang="es-ES" sz="3600" dirty="0"/>
              <a:t>.</a:t>
            </a:r>
            <a:endParaRPr lang="es-ES" sz="3600" dirty="0"/>
          </a:p>
        </p:txBody>
      </p:sp>
      <p:sp>
        <p:nvSpPr>
          <p:cNvPr id="10" name="CuadroTexto 9"/>
          <p:cNvSpPr txBox="1"/>
          <p:nvPr/>
        </p:nvSpPr>
        <p:spPr>
          <a:xfrm>
            <a:off x="340407" y="1666430"/>
            <a:ext cx="11511185" cy="4524315"/>
          </a:xfrm>
          <a:prstGeom prst="rect">
            <a:avLst/>
          </a:prstGeom>
          <a:noFill/>
        </p:spPr>
        <p:txBody>
          <a:bodyPr wrap="square" rtlCol="0">
            <a:spAutoFit/>
          </a:bodyPr>
          <a:lstStyle/>
          <a:p>
            <a:r>
              <a:rPr lang="es-ES" dirty="0" smtClean="0">
                <a:solidFill>
                  <a:schemeClr val="bg1"/>
                </a:solidFill>
              </a:rPr>
              <a:t>- Ha </a:t>
            </a:r>
            <a:r>
              <a:rPr lang="es-ES" dirty="0">
                <a:solidFill>
                  <a:schemeClr val="bg1"/>
                </a:solidFill>
              </a:rPr>
              <a:t>estado </a:t>
            </a:r>
            <a:r>
              <a:rPr lang="es-ES" dirty="0" smtClean="0">
                <a:solidFill>
                  <a:schemeClr val="bg1"/>
                </a:solidFill>
              </a:rPr>
              <a:t>perfecto</a:t>
            </a:r>
            <a:r>
              <a:rPr lang="es-ES" dirty="0">
                <a:solidFill>
                  <a:schemeClr val="bg1"/>
                </a:solidFill>
              </a:rPr>
              <a:t> </a:t>
            </a:r>
            <a:r>
              <a:rPr lang="es-ES" dirty="0" smtClean="0">
                <a:solidFill>
                  <a:schemeClr val="bg1"/>
                </a:solidFill>
              </a:rPr>
              <a:t>- Impecable</a:t>
            </a:r>
            <a:endParaRPr lang="es-ES" dirty="0">
              <a:solidFill>
                <a:schemeClr val="bg1"/>
              </a:solidFill>
            </a:endParaRPr>
          </a:p>
          <a:p>
            <a:r>
              <a:rPr lang="es-ES" dirty="0" smtClean="0">
                <a:solidFill>
                  <a:schemeClr val="bg1"/>
                </a:solidFill>
              </a:rPr>
              <a:t>- Muy </a:t>
            </a:r>
            <a:r>
              <a:rPr lang="es-ES" dirty="0">
                <a:solidFill>
                  <a:schemeClr val="bg1"/>
                </a:solidFill>
              </a:rPr>
              <a:t>bien aunque igual abarcaba demasiados temas. Mejor centrarse en una tecnología y no explicar 3-4</a:t>
            </a:r>
          </a:p>
          <a:p>
            <a:r>
              <a:rPr lang="es-ES" dirty="0" smtClean="0">
                <a:solidFill>
                  <a:schemeClr val="bg1"/>
                </a:solidFill>
              </a:rPr>
              <a:t>- Un </a:t>
            </a:r>
            <a:r>
              <a:rPr lang="es-ES" dirty="0">
                <a:solidFill>
                  <a:schemeClr val="bg1"/>
                </a:solidFill>
              </a:rPr>
              <a:t>10 por los Guías </a:t>
            </a:r>
            <a:r>
              <a:rPr lang="es-ES" dirty="0" err="1">
                <a:solidFill>
                  <a:schemeClr val="bg1"/>
                </a:solidFill>
              </a:rPr>
              <a:t>Aner</a:t>
            </a:r>
            <a:r>
              <a:rPr lang="es-ES" dirty="0">
                <a:solidFill>
                  <a:schemeClr val="bg1"/>
                </a:solidFill>
              </a:rPr>
              <a:t> e </a:t>
            </a:r>
            <a:r>
              <a:rPr lang="es-ES" dirty="0" smtClean="0">
                <a:solidFill>
                  <a:schemeClr val="bg1"/>
                </a:solidFill>
              </a:rPr>
              <a:t>Imanol - En </a:t>
            </a:r>
            <a:r>
              <a:rPr lang="es-ES" dirty="0">
                <a:solidFill>
                  <a:schemeClr val="bg1"/>
                </a:solidFill>
              </a:rPr>
              <a:t>el de avanzado, haría falta otro fin de semana. Un solo </a:t>
            </a:r>
            <a:r>
              <a:rPr lang="es-ES" dirty="0" smtClean="0">
                <a:solidFill>
                  <a:schemeClr val="bg1"/>
                </a:solidFill>
              </a:rPr>
              <a:t>fin de </a:t>
            </a:r>
            <a:r>
              <a:rPr lang="es-ES" dirty="0">
                <a:solidFill>
                  <a:schemeClr val="bg1"/>
                </a:solidFill>
              </a:rPr>
              <a:t>no da para practicar e interiorizar todas las maniobras.</a:t>
            </a:r>
          </a:p>
          <a:p>
            <a:r>
              <a:rPr lang="es-ES" dirty="0" smtClean="0">
                <a:solidFill>
                  <a:schemeClr val="bg1"/>
                </a:solidFill>
              </a:rPr>
              <a:t>- Completo</a:t>
            </a:r>
            <a:r>
              <a:rPr lang="es-ES" dirty="0">
                <a:solidFill>
                  <a:schemeClr val="bg1"/>
                </a:solidFill>
              </a:rPr>
              <a:t>, instructivo y divertido.</a:t>
            </a:r>
          </a:p>
          <a:p>
            <a:r>
              <a:rPr lang="es-ES" dirty="0" smtClean="0">
                <a:solidFill>
                  <a:schemeClr val="bg1"/>
                </a:solidFill>
              </a:rPr>
              <a:t>- Buena </a:t>
            </a:r>
            <a:r>
              <a:rPr lang="es-ES" dirty="0">
                <a:solidFill>
                  <a:schemeClr val="bg1"/>
                </a:solidFill>
              </a:rPr>
              <a:t>información y los formadores muy profesionales. Se me quedo corto.</a:t>
            </a:r>
          </a:p>
          <a:p>
            <a:r>
              <a:rPr lang="es-ES" dirty="0" smtClean="0">
                <a:solidFill>
                  <a:schemeClr val="bg1"/>
                </a:solidFill>
              </a:rPr>
              <a:t>- Muy instructivo, muy </a:t>
            </a:r>
            <a:r>
              <a:rPr lang="es-ES" dirty="0">
                <a:solidFill>
                  <a:schemeClr val="bg1"/>
                </a:solidFill>
              </a:rPr>
              <a:t>bien explicado y muy bien llevado a la práctica</a:t>
            </a:r>
          </a:p>
          <a:p>
            <a:r>
              <a:rPr lang="es-ES" dirty="0" smtClean="0">
                <a:solidFill>
                  <a:schemeClr val="bg1"/>
                </a:solidFill>
              </a:rPr>
              <a:t>- Repetir </a:t>
            </a:r>
            <a:r>
              <a:rPr lang="es-ES" dirty="0">
                <a:solidFill>
                  <a:schemeClr val="bg1"/>
                </a:solidFill>
              </a:rPr>
              <a:t>más veces cada maniobra O en vez de dos </a:t>
            </a:r>
            <a:r>
              <a:rPr lang="es-ES" dirty="0" smtClean="0">
                <a:solidFill>
                  <a:schemeClr val="bg1"/>
                </a:solidFill>
              </a:rPr>
              <a:t>días… </a:t>
            </a:r>
            <a:r>
              <a:rPr lang="es-ES" dirty="0">
                <a:solidFill>
                  <a:schemeClr val="bg1"/>
                </a:solidFill>
              </a:rPr>
              <a:t>poner tres </a:t>
            </a:r>
            <a:r>
              <a:rPr lang="es-ES" dirty="0" smtClean="0">
                <a:solidFill>
                  <a:schemeClr val="bg1"/>
                </a:solidFill>
              </a:rPr>
              <a:t>días</a:t>
            </a:r>
            <a:endParaRPr lang="es-ES" dirty="0">
              <a:solidFill>
                <a:schemeClr val="bg1"/>
              </a:solidFill>
            </a:endParaRPr>
          </a:p>
          <a:p>
            <a:r>
              <a:rPr lang="es-ES" dirty="0" smtClean="0">
                <a:solidFill>
                  <a:schemeClr val="bg1"/>
                </a:solidFill>
              </a:rPr>
              <a:t>- Como </a:t>
            </a:r>
            <a:r>
              <a:rPr lang="es-ES" dirty="0">
                <a:solidFill>
                  <a:schemeClr val="bg1"/>
                </a:solidFill>
              </a:rPr>
              <a:t>sugerencia: a la hora de publicar/publicitar el curso, añadiría los puntos a tratar en el mismo, ya que con sólo el nombre da pie a dudar de las capacidades de cada uno para estar "a la altura" del curso.</a:t>
            </a:r>
          </a:p>
          <a:p>
            <a:r>
              <a:rPr lang="es-ES" dirty="0" smtClean="0">
                <a:solidFill>
                  <a:schemeClr val="bg1"/>
                </a:solidFill>
              </a:rPr>
              <a:t>- </a:t>
            </a:r>
            <a:r>
              <a:rPr lang="es-ES" dirty="0" err="1" smtClean="0">
                <a:solidFill>
                  <a:schemeClr val="bg1"/>
                </a:solidFill>
              </a:rPr>
              <a:t>Primerako</a:t>
            </a:r>
            <a:r>
              <a:rPr lang="es-ES" dirty="0" smtClean="0">
                <a:solidFill>
                  <a:schemeClr val="bg1"/>
                </a:solidFill>
              </a:rPr>
              <a:t> </a:t>
            </a:r>
            <a:r>
              <a:rPr lang="es-ES" dirty="0" err="1">
                <a:solidFill>
                  <a:schemeClr val="bg1"/>
                </a:solidFill>
              </a:rPr>
              <a:t>kurtsoa</a:t>
            </a:r>
            <a:r>
              <a:rPr lang="es-ES" dirty="0">
                <a:solidFill>
                  <a:schemeClr val="bg1"/>
                </a:solidFill>
              </a:rPr>
              <a:t> </a:t>
            </a:r>
            <a:r>
              <a:rPr lang="es-ES" dirty="0" err="1">
                <a:solidFill>
                  <a:schemeClr val="bg1"/>
                </a:solidFill>
              </a:rPr>
              <a:t>da,ez</a:t>
            </a:r>
            <a:r>
              <a:rPr lang="es-ES" dirty="0">
                <a:solidFill>
                  <a:schemeClr val="bg1"/>
                </a:solidFill>
              </a:rPr>
              <a:t> </a:t>
            </a:r>
            <a:r>
              <a:rPr lang="es-ES" dirty="0" err="1">
                <a:solidFill>
                  <a:schemeClr val="bg1"/>
                </a:solidFill>
              </a:rPr>
              <a:t>nuke</a:t>
            </a:r>
            <a:r>
              <a:rPr lang="es-ES" dirty="0">
                <a:solidFill>
                  <a:schemeClr val="bg1"/>
                </a:solidFill>
              </a:rPr>
              <a:t> </a:t>
            </a:r>
            <a:r>
              <a:rPr lang="es-ES" dirty="0" err="1">
                <a:solidFill>
                  <a:schemeClr val="bg1"/>
                </a:solidFill>
              </a:rPr>
              <a:t>ezer</a:t>
            </a:r>
            <a:r>
              <a:rPr lang="es-ES" dirty="0">
                <a:solidFill>
                  <a:schemeClr val="bg1"/>
                </a:solidFill>
              </a:rPr>
              <a:t> </a:t>
            </a:r>
            <a:r>
              <a:rPr lang="es-ES" dirty="0" err="1">
                <a:solidFill>
                  <a:schemeClr val="bg1"/>
                </a:solidFill>
              </a:rPr>
              <a:t>aldatuko</a:t>
            </a:r>
            <a:endParaRPr lang="es-ES" dirty="0">
              <a:solidFill>
                <a:schemeClr val="bg1"/>
              </a:solidFill>
            </a:endParaRPr>
          </a:p>
          <a:p>
            <a:r>
              <a:rPr lang="es-ES" dirty="0" smtClean="0">
                <a:solidFill>
                  <a:schemeClr val="bg1"/>
                </a:solidFill>
              </a:rPr>
              <a:t>- Muy </a:t>
            </a:r>
            <a:r>
              <a:rPr lang="es-ES" dirty="0">
                <a:solidFill>
                  <a:schemeClr val="bg1"/>
                </a:solidFill>
              </a:rPr>
              <a:t>completo, mucho mejor de lo que esperaba y sobre todo divertido. Los guías muy bien en las explicaciones, con mucha paciencia y cercanos. No cambiaria nada, para mi un curso perfecto.</a:t>
            </a:r>
          </a:p>
          <a:p>
            <a:r>
              <a:rPr lang="es-ES" dirty="0" smtClean="0">
                <a:solidFill>
                  <a:schemeClr val="bg1"/>
                </a:solidFill>
              </a:rPr>
              <a:t>- Curso </a:t>
            </a:r>
            <a:r>
              <a:rPr lang="es-ES" dirty="0">
                <a:solidFill>
                  <a:schemeClr val="bg1"/>
                </a:solidFill>
              </a:rPr>
              <a:t>genial, de contenido y práctica. Muy individualizado con control constante por parte de los técnicos de cada movimiento de los cursillistas pero dejándoles hacer, pensar, rectificar. Muy completo, para poder ser autónomos completamente. Recomendable totalmente, casi diría que debería ser obligatorio. </a:t>
            </a:r>
            <a:r>
              <a:rPr lang="es-ES" dirty="0" smtClean="0">
                <a:solidFill>
                  <a:schemeClr val="bg1"/>
                </a:solidFill>
              </a:rPr>
              <a:t>Muy </a:t>
            </a:r>
            <a:r>
              <a:rPr lang="es-ES" dirty="0">
                <a:solidFill>
                  <a:schemeClr val="bg1"/>
                </a:solidFill>
              </a:rPr>
              <a:t>bueno mejor de lo esperado </a:t>
            </a:r>
          </a:p>
        </p:txBody>
      </p:sp>
    </p:spTree>
    <p:extLst>
      <p:ext uri="{BB962C8B-B14F-4D97-AF65-F5344CB8AC3E}">
        <p14:creationId xmlns:p14="http://schemas.microsoft.com/office/powerpoint/2010/main" val="6011428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E593D545-C417-48EA-9543-078BF8EB641C}"/>
              </a:ext>
            </a:extLst>
          </p:cNvPr>
          <p:cNvSpPr>
            <a:spLocks noGrp="1"/>
          </p:cNvSpPr>
          <p:nvPr>
            <p:ph type="title"/>
          </p:nvPr>
        </p:nvSpPr>
        <p:spPr>
          <a:xfrm>
            <a:off x="128186" y="374391"/>
            <a:ext cx="6845181" cy="1577503"/>
          </a:xfrm>
        </p:spPr>
        <p:txBody>
          <a:bodyPr rtlCol="0">
            <a:noAutofit/>
          </a:bodyPr>
          <a:lstStyle/>
          <a:p>
            <a:pPr algn="ctr"/>
            <a:r>
              <a:rPr lang="es-ES" sz="2800" dirty="0"/>
              <a:t>¿Los contenidos impartidos en los distintos cursos te parecen </a:t>
            </a:r>
            <a:r>
              <a:rPr lang="es-ES" sz="2800" dirty="0" smtClean="0"/>
              <a:t>adecuados?</a:t>
            </a:r>
            <a:br>
              <a:rPr lang="es-ES" sz="2800" dirty="0" smtClean="0"/>
            </a:br>
            <a:r>
              <a:rPr lang="es-ES" sz="2800" dirty="0" err="1" smtClean="0"/>
              <a:t>Ikastaroen</a:t>
            </a:r>
            <a:r>
              <a:rPr lang="es-ES" sz="2800" dirty="0" smtClean="0"/>
              <a:t> </a:t>
            </a:r>
            <a:r>
              <a:rPr lang="es-ES" sz="2800" dirty="0" err="1"/>
              <a:t>edukiei</a:t>
            </a:r>
            <a:r>
              <a:rPr lang="es-ES" sz="2800" dirty="0"/>
              <a:t> </a:t>
            </a:r>
            <a:r>
              <a:rPr lang="es-ES" sz="2800" dirty="0" err="1"/>
              <a:t>dagokienez</a:t>
            </a:r>
            <a:r>
              <a:rPr lang="es-ES" sz="2800" dirty="0"/>
              <a:t>, </a:t>
            </a:r>
            <a:r>
              <a:rPr lang="es-ES" sz="2800" dirty="0" err="1"/>
              <a:t>egokiak</a:t>
            </a:r>
            <a:r>
              <a:rPr lang="es-ES" sz="2800" dirty="0"/>
              <a:t> </a:t>
            </a:r>
            <a:r>
              <a:rPr lang="es-ES" sz="2800" dirty="0" err="1"/>
              <a:t>iruditu</a:t>
            </a:r>
            <a:r>
              <a:rPr lang="es-ES" sz="2800" dirty="0"/>
              <a:t> al </a:t>
            </a:r>
            <a:r>
              <a:rPr lang="es-ES" sz="2800" dirty="0" err="1"/>
              <a:t>zaizkizu</a:t>
            </a:r>
            <a:r>
              <a:rPr lang="es-ES" sz="2800" dirty="0"/>
              <a:t>?</a:t>
            </a:r>
            <a:endParaRPr lang="es-ES" sz="2800" noProof="1"/>
          </a:p>
        </p:txBody>
      </p:sp>
      <p:sp>
        <p:nvSpPr>
          <p:cNvPr id="3" name="Marcador de número de diapositiva 2">
            <a:extLst>
              <a:ext uri="{FF2B5EF4-FFF2-40B4-BE49-F238E27FC236}">
                <a16:creationId xmlns="" xmlns:a16="http://schemas.microsoft.com/office/drawing/2014/main" id="{4D492004-FF5A-486F-BD35-52AACB74C659}"/>
              </a:ext>
            </a:extLst>
          </p:cNvPr>
          <p:cNvSpPr>
            <a:spLocks noGrp="1"/>
          </p:cNvSpPr>
          <p:nvPr>
            <p:ph type="sldNum" sz="quarter" idx="10"/>
          </p:nvPr>
        </p:nvSpPr>
        <p:spPr/>
        <p:txBody>
          <a:bodyPr rtlCol="0"/>
          <a:lstStyle/>
          <a:p>
            <a:pPr rtl="0"/>
            <a:fld id="{D495E168-DA5E-4888-8D8A-92B118324C14}" type="slidenum">
              <a:rPr lang="es-ES" noProof="1" dirty="0" smtClean="0"/>
              <a:pPr rtl="0"/>
              <a:t>6</a:t>
            </a:fld>
            <a:endParaRPr lang="es-ES" noProof="1"/>
          </a:p>
        </p:txBody>
      </p:sp>
      <p:graphicFrame>
        <p:nvGraphicFramePr>
          <p:cNvPr id="16" name="Gráfico 15"/>
          <p:cNvGraphicFramePr/>
          <p:nvPr>
            <p:extLst>
              <p:ext uri="{D42A27DB-BD31-4B8C-83A1-F6EECF244321}">
                <p14:modId xmlns:p14="http://schemas.microsoft.com/office/powerpoint/2010/main" val="90326655"/>
              </p:ext>
            </p:extLst>
          </p:nvPr>
        </p:nvGraphicFramePr>
        <p:xfrm>
          <a:off x="304800" y="2119356"/>
          <a:ext cx="6438899" cy="3862344"/>
        </p:xfrm>
        <a:graphic>
          <a:graphicData uri="http://schemas.openxmlformats.org/drawingml/2006/chart">
            <c:chart xmlns:c="http://schemas.openxmlformats.org/drawingml/2006/chart" xmlns:r="http://schemas.openxmlformats.org/officeDocument/2006/relationships" r:id="rId3"/>
          </a:graphicData>
        </a:graphic>
      </p:graphicFrame>
      <p:pic>
        <p:nvPicPr>
          <p:cNvPr id="5" name="Imagen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81815" y="1572425"/>
            <a:ext cx="4890833" cy="3670419"/>
          </a:xfrm>
          <a:prstGeom prst="rect">
            <a:avLst/>
          </a:prstGeom>
        </p:spPr>
      </p:pic>
    </p:spTree>
    <p:extLst>
      <p:ext uri="{BB962C8B-B14F-4D97-AF65-F5344CB8AC3E}">
        <p14:creationId xmlns:p14="http://schemas.microsoft.com/office/powerpoint/2010/main" val="35176289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73465" y="-299103"/>
            <a:ext cx="6537533" cy="2803021"/>
          </a:xfrm>
        </p:spPr>
        <p:txBody>
          <a:bodyPr>
            <a:normAutofit/>
          </a:bodyPr>
          <a:lstStyle/>
          <a:p>
            <a:r>
              <a:rPr lang="es-ES" sz="3200" dirty="0"/>
              <a:t>¿Cómo valoras a los técnicos? </a:t>
            </a:r>
            <a:r>
              <a:rPr lang="es-ES" sz="3200" dirty="0" smtClean="0"/>
              <a:t>–</a:t>
            </a:r>
            <a:br>
              <a:rPr lang="es-ES" sz="3200" dirty="0" smtClean="0"/>
            </a:br>
            <a:r>
              <a:rPr lang="es-ES" sz="3200" dirty="0" smtClean="0"/>
              <a:t> </a:t>
            </a:r>
            <a:r>
              <a:rPr lang="es-ES" sz="3200" dirty="0" err="1"/>
              <a:t>Nola</a:t>
            </a:r>
            <a:r>
              <a:rPr lang="es-ES" sz="3200" dirty="0"/>
              <a:t> </a:t>
            </a:r>
            <a:r>
              <a:rPr lang="es-ES" sz="3200" dirty="0" err="1"/>
              <a:t>baloratzen</a:t>
            </a:r>
            <a:r>
              <a:rPr lang="es-ES" sz="3200" dirty="0"/>
              <a:t> </a:t>
            </a:r>
            <a:r>
              <a:rPr lang="es-ES" sz="3200" dirty="0" err="1"/>
              <a:t>dituzu</a:t>
            </a:r>
            <a:r>
              <a:rPr lang="es-ES" sz="3200" dirty="0"/>
              <a:t> </a:t>
            </a:r>
            <a:r>
              <a:rPr lang="es-ES" sz="3200" dirty="0" err="1"/>
              <a:t>teknikoak</a:t>
            </a:r>
            <a:r>
              <a:rPr lang="es-ES" sz="3200" dirty="0"/>
              <a:t>?</a:t>
            </a:r>
          </a:p>
        </p:txBody>
      </p:sp>
      <p:sp>
        <p:nvSpPr>
          <p:cNvPr id="3" name="Marcador de número de diapositiva 2"/>
          <p:cNvSpPr>
            <a:spLocks noGrp="1"/>
          </p:cNvSpPr>
          <p:nvPr>
            <p:ph type="sldNum" sz="quarter" idx="10"/>
          </p:nvPr>
        </p:nvSpPr>
        <p:spPr/>
        <p:txBody>
          <a:bodyPr/>
          <a:lstStyle/>
          <a:p>
            <a:pPr rtl="0"/>
            <a:fld id="{D495E168-DA5E-4888-8D8A-92B118324C14}" type="slidenum">
              <a:rPr lang="es-ES" noProof="0" smtClean="0"/>
              <a:pPr rtl="0"/>
              <a:t>7</a:t>
            </a:fld>
            <a:endParaRPr lang="es-ES" noProof="0"/>
          </a:p>
        </p:txBody>
      </p:sp>
      <p:graphicFrame>
        <p:nvGraphicFramePr>
          <p:cNvPr id="12" name="Gráfico 11"/>
          <p:cNvGraphicFramePr/>
          <p:nvPr>
            <p:extLst>
              <p:ext uri="{D42A27DB-BD31-4B8C-83A1-F6EECF244321}">
                <p14:modId xmlns:p14="http://schemas.microsoft.com/office/powerpoint/2010/main" val="2971470238"/>
              </p:ext>
            </p:extLst>
          </p:nvPr>
        </p:nvGraphicFramePr>
        <p:xfrm>
          <a:off x="205099" y="2065326"/>
          <a:ext cx="6605900" cy="3959460"/>
        </p:xfrm>
        <a:graphic>
          <a:graphicData uri="http://schemas.openxmlformats.org/drawingml/2006/chart">
            <c:chart xmlns:c="http://schemas.openxmlformats.org/drawingml/2006/chart" xmlns:r="http://schemas.openxmlformats.org/officeDocument/2006/relationships" r:id="rId2"/>
          </a:graphicData>
        </a:graphic>
      </p:graphicFrame>
      <p:pic>
        <p:nvPicPr>
          <p:cNvPr id="13" name="Imagen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18646" y="1630110"/>
            <a:ext cx="4794191" cy="3595643"/>
          </a:xfrm>
          <a:prstGeom prst="rect">
            <a:avLst/>
          </a:prstGeom>
        </p:spPr>
      </p:pic>
    </p:spTree>
    <p:extLst>
      <p:ext uri="{BB962C8B-B14F-4D97-AF65-F5344CB8AC3E}">
        <p14:creationId xmlns:p14="http://schemas.microsoft.com/office/powerpoint/2010/main" val="15011742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73466" y="254857"/>
            <a:ext cx="6563170" cy="1582490"/>
          </a:xfrm>
        </p:spPr>
        <p:txBody>
          <a:bodyPr>
            <a:noAutofit/>
          </a:bodyPr>
          <a:lstStyle/>
          <a:p>
            <a:r>
              <a:rPr lang="es-ES" sz="3600" dirty="0"/>
              <a:t>Valoración  del curso en su totalidad - </a:t>
            </a:r>
            <a:r>
              <a:rPr lang="es-ES" sz="3600" dirty="0" err="1"/>
              <a:t>Zein</a:t>
            </a:r>
            <a:r>
              <a:rPr lang="es-ES" sz="3600" dirty="0"/>
              <a:t> da </a:t>
            </a:r>
            <a:r>
              <a:rPr lang="es-ES" sz="3600" dirty="0" err="1"/>
              <a:t>ikastaroaren</a:t>
            </a:r>
            <a:r>
              <a:rPr lang="es-ES" sz="3600" dirty="0"/>
              <a:t> </a:t>
            </a:r>
            <a:r>
              <a:rPr lang="es-ES" sz="3600" dirty="0" err="1"/>
              <a:t>zure</a:t>
            </a:r>
            <a:r>
              <a:rPr lang="es-ES" sz="3600" dirty="0"/>
              <a:t> </a:t>
            </a:r>
            <a:r>
              <a:rPr lang="es-ES" sz="3600" dirty="0" err="1"/>
              <a:t>balorazio</a:t>
            </a:r>
            <a:r>
              <a:rPr lang="es-ES" sz="3600" dirty="0"/>
              <a:t> </a:t>
            </a:r>
            <a:r>
              <a:rPr lang="es-ES" sz="3600" dirty="0" err="1"/>
              <a:t>orokorra</a:t>
            </a:r>
            <a:r>
              <a:rPr lang="es-ES" sz="3600" dirty="0"/>
              <a:t>?</a:t>
            </a:r>
            <a:endParaRPr lang="es-ES" sz="3600" dirty="0"/>
          </a:p>
        </p:txBody>
      </p:sp>
      <p:sp>
        <p:nvSpPr>
          <p:cNvPr id="3" name="Marcador de número de diapositiva 2"/>
          <p:cNvSpPr>
            <a:spLocks noGrp="1"/>
          </p:cNvSpPr>
          <p:nvPr>
            <p:ph type="sldNum" sz="quarter" idx="10"/>
          </p:nvPr>
        </p:nvSpPr>
        <p:spPr/>
        <p:txBody>
          <a:bodyPr/>
          <a:lstStyle/>
          <a:p>
            <a:pPr rtl="0"/>
            <a:fld id="{D495E168-DA5E-4888-8D8A-92B118324C14}" type="slidenum">
              <a:rPr lang="es-ES" noProof="0" smtClean="0"/>
              <a:pPr rtl="0"/>
              <a:t>8</a:t>
            </a:fld>
            <a:endParaRPr lang="es-ES" noProof="0"/>
          </a:p>
        </p:txBody>
      </p:sp>
      <p:graphicFrame>
        <p:nvGraphicFramePr>
          <p:cNvPr id="10" name="Gráfico 9"/>
          <p:cNvGraphicFramePr/>
          <p:nvPr>
            <p:extLst>
              <p:ext uri="{D42A27DB-BD31-4B8C-83A1-F6EECF244321}">
                <p14:modId xmlns:p14="http://schemas.microsoft.com/office/powerpoint/2010/main" val="3169117425"/>
              </p:ext>
            </p:extLst>
          </p:nvPr>
        </p:nvGraphicFramePr>
        <p:xfrm>
          <a:off x="169016" y="2155359"/>
          <a:ext cx="6667620" cy="3766877"/>
        </p:xfrm>
        <a:graphic>
          <a:graphicData uri="http://schemas.openxmlformats.org/drawingml/2006/chart">
            <c:chart xmlns:c="http://schemas.openxmlformats.org/drawingml/2006/chart" xmlns:r="http://schemas.openxmlformats.org/officeDocument/2006/relationships" r:id="rId2"/>
          </a:graphicData>
        </a:graphic>
      </p:graphicFrame>
      <p:pic>
        <p:nvPicPr>
          <p:cNvPr id="11" name="Imagen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87015" y="1837347"/>
            <a:ext cx="4779944" cy="3584958"/>
          </a:xfrm>
          <a:prstGeom prst="rect">
            <a:avLst/>
          </a:prstGeom>
        </p:spPr>
      </p:pic>
    </p:spTree>
    <p:extLst>
      <p:ext uri="{BB962C8B-B14F-4D97-AF65-F5344CB8AC3E}">
        <p14:creationId xmlns:p14="http://schemas.microsoft.com/office/powerpoint/2010/main" val="656565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8">
            <a:extLst>
              <a:ext uri="{FF2B5EF4-FFF2-40B4-BE49-F238E27FC236}">
                <a16:creationId xmlns="" xmlns:a16="http://schemas.microsoft.com/office/drawing/2014/main" id="{E1BA9B4B-C586-4B6B-8142-E49AC2D37AD1}"/>
              </a:ext>
            </a:extLst>
          </p:cNvPr>
          <p:cNvSpPr>
            <a:spLocks noGrp="1"/>
          </p:cNvSpPr>
          <p:nvPr>
            <p:ph type="title"/>
          </p:nvPr>
        </p:nvSpPr>
        <p:spPr>
          <a:xfrm>
            <a:off x="324741" y="68366"/>
            <a:ext cx="11639372" cy="1695185"/>
          </a:xfrm>
        </p:spPr>
        <p:txBody>
          <a:bodyPr rtlCol="0">
            <a:normAutofit/>
          </a:bodyPr>
          <a:lstStyle/>
          <a:p>
            <a:r>
              <a:rPr lang="es-ES" sz="3600" dirty="0"/>
              <a:t>¿Qué formación te gustaría que se impartiera desde la federación? - </a:t>
            </a:r>
            <a:r>
              <a:rPr lang="es-ES" sz="3600" dirty="0" err="1"/>
              <a:t>Gustatuko</a:t>
            </a:r>
            <a:r>
              <a:rPr lang="es-ES" sz="3600" dirty="0"/>
              <a:t> </a:t>
            </a:r>
            <a:r>
              <a:rPr lang="es-ES" sz="3600" dirty="0" err="1"/>
              <a:t>litzaizuke</a:t>
            </a:r>
            <a:r>
              <a:rPr lang="es-ES" sz="3600" dirty="0"/>
              <a:t> </a:t>
            </a:r>
            <a:r>
              <a:rPr lang="es-ES" sz="3600" dirty="0" err="1"/>
              <a:t>bestelako</a:t>
            </a:r>
            <a:r>
              <a:rPr lang="es-ES" sz="3600" dirty="0"/>
              <a:t> </a:t>
            </a:r>
            <a:r>
              <a:rPr lang="es-ES" sz="3600" dirty="0" err="1"/>
              <a:t>formazioren</a:t>
            </a:r>
            <a:r>
              <a:rPr lang="es-ES" sz="3600" dirty="0"/>
              <a:t> </a:t>
            </a:r>
            <a:r>
              <a:rPr lang="es-ES" sz="3600" dirty="0" err="1"/>
              <a:t>bat</a:t>
            </a:r>
            <a:r>
              <a:rPr lang="es-ES" sz="3600" dirty="0"/>
              <a:t> </a:t>
            </a:r>
            <a:r>
              <a:rPr lang="es-ES" sz="3600" dirty="0" err="1"/>
              <a:t>federaziotik</a:t>
            </a:r>
            <a:r>
              <a:rPr lang="es-ES" sz="3600" dirty="0"/>
              <a:t> </a:t>
            </a:r>
            <a:r>
              <a:rPr lang="es-ES" sz="3600" dirty="0" err="1"/>
              <a:t>antolatzea</a:t>
            </a:r>
            <a:r>
              <a:rPr lang="es-ES" sz="3600" dirty="0"/>
              <a:t>? </a:t>
            </a:r>
            <a:r>
              <a:rPr lang="es-ES" sz="3600" dirty="0" err="1"/>
              <a:t>Zein</a:t>
            </a:r>
            <a:r>
              <a:rPr lang="es-ES" sz="3600" dirty="0"/>
              <a:t>?</a:t>
            </a:r>
            <a:endParaRPr lang="es-ES" sz="3600" dirty="0"/>
          </a:p>
        </p:txBody>
      </p:sp>
      <p:sp>
        <p:nvSpPr>
          <p:cNvPr id="2" name="Marcador de número de diapositiva 1">
            <a:extLst>
              <a:ext uri="{FF2B5EF4-FFF2-40B4-BE49-F238E27FC236}">
                <a16:creationId xmlns="" xmlns:a16="http://schemas.microsoft.com/office/drawing/2014/main" id="{4132B1B3-C6FB-4075-BF96-89BEEBC1E9E3}"/>
              </a:ext>
            </a:extLst>
          </p:cNvPr>
          <p:cNvSpPr>
            <a:spLocks noGrp="1"/>
          </p:cNvSpPr>
          <p:nvPr>
            <p:ph type="sldNum" sz="quarter" idx="10"/>
          </p:nvPr>
        </p:nvSpPr>
        <p:spPr/>
        <p:txBody>
          <a:bodyPr rtlCol="0"/>
          <a:lstStyle/>
          <a:p>
            <a:pPr rtl="0"/>
            <a:fld id="{D495E168-DA5E-4888-8D8A-92B118324C14}" type="slidenum">
              <a:rPr lang="es-ES" smtClean="0"/>
              <a:pPr rtl="0"/>
              <a:t>9</a:t>
            </a:fld>
            <a:endParaRPr lang="es-ES"/>
          </a:p>
        </p:txBody>
      </p:sp>
      <p:sp>
        <p:nvSpPr>
          <p:cNvPr id="15" name="CuadroTexto 14"/>
          <p:cNvSpPr txBox="1"/>
          <p:nvPr/>
        </p:nvSpPr>
        <p:spPr>
          <a:xfrm>
            <a:off x="649480" y="1897166"/>
            <a:ext cx="11169354" cy="3970318"/>
          </a:xfrm>
          <a:prstGeom prst="rect">
            <a:avLst/>
          </a:prstGeom>
          <a:noFill/>
        </p:spPr>
        <p:txBody>
          <a:bodyPr wrap="square" rtlCol="0">
            <a:spAutoFit/>
          </a:bodyPr>
          <a:lstStyle/>
          <a:p>
            <a:r>
              <a:rPr lang="es-ES" dirty="0" smtClean="0">
                <a:solidFill>
                  <a:schemeClr val="bg1"/>
                </a:solidFill>
              </a:rPr>
              <a:t>- </a:t>
            </a:r>
            <a:r>
              <a:rPr lang="es-ES" dirty="0" err="1" smtClean="0">
                <a:solidFill>
                  <a:schemeClr val="bg1"/>
                </a:solidFill>
              </a:rPr>
              <a:t>Espeleosocorro</a:t>
            </a:r>
            <a:r>
              <a:rPr lang="es-ES" dirty="0" smtClean="0">
                <a:solidFill>
                  <a:schemeClr val="bg1"/>
                </a:solidFill>
              </a:rPr>
              <a:t> </a:t>
            </a:r>
            <a:r>
              <a:rPr lang="es-ES" dirty="0">
                <a:solidFill>
                  <a:schemeClr val="bg1"/>
                </a:solidFill>
              </a:rPr>
              <a:t>y </a:t>
            </a:r>
            <a:r>
              <a:rPr lang="es-ES" dirty="0" smtClean="0">
                <a:solidFill>
                  <a:schemeClr val="bg1"/>
                </a:solidFill>
              </a:rPr>
              <a:t>osteología - Técnicas </a:t>
            </a:r>
            <a:r>
              <a:rPr lang="es-ES" dirty="0">
                <a:solidFill>
                  <a:schemeClr val="bg1"/>
                </a:solidFill>
              </a:rPr>
              <a:t>más avanzadas de </a:t>
            </a:r>
            <a:r>
              <a:rPr lang="es-ES" dirty="0" smtClean="0">
                <a:solidFill>
                  <a:schemeClr val="bg1"/>
                </a:solidFill>
              </a:rPr>
              <a:t>topografía</a:t>
            </a:r>
            <a:endParaRPr lang="es-ES" dirty="0">
              <a:solidFill>
                <a:schemeClr val="bg1"/>
              </a:solidFill>
            </a:endParaRPr>
          </a:p>
          <a:p>
            <a:r>
              <a:rPr lang="es-ES" dirty="0" smtClean="0">
                <a:solidFill>
                  <a:schemeClr val="bg1"/>
                </a:solidFill>
              </a:rPr>
              <a:t>- Una </a:t>
            </a:r>
            <a:r>
              <a:rPr lang="es-ES" dirty="0">
                <a:solidFill>
                  <a:schemeClr val="bg1"/>
                </a:solidFill>
              </a:rPr>
              <a:t>mayor oferta y especificación en cursos de barrancos (</a:t>
            </a:r>
            <a:r>
              <a:rPr lang="es-ES" dirty="0" err="1">
                <a:solidFill>
                  <a:schemeClr val="bg1"/>
                </a:solidFill>
              </a:rPr>
              <a:t>autorescate</a:t>
            </a:r>
            <a:r>
              <a:rPr lang="es-ES" dirty="0">
                <a:solidFill>
                  <a:schemeClr val="bg1"/>
                </a:solidFill>
              </a:rPr>
              <a:t>, aguas vivas, instalaciones</a:t>
            </a:r>
            <a:r>
              <a:rPr lang="es-ES" dirty="0" smtClean="0">
                <a:solidFill>
                  <a:schemeClr val="bg1"/>
                </a:solidFill>
              </a:rPr>
              <a:t>...)</a:t>
            </a:r>
            <a:endParaRPr lang="es-ES" dirty="0">
              <a:solidFill>
                <a:schemeClr val="bg1"/>
              </a:solidFill>
            </a:endParaRPr>
          </a:p>
          <a:p>
            <a:r>
              <a:rPr lang="es-ES" dirty="0" smtClean="0">
                <a:solidFill>
                  <a:schemeClr val="bg1"/>
                </a:solidFill>
              </a:rPr>
              <a:t>- Cursos específicos </a:t>
            </a:r>
            <a:r>
              <a:rPr lang="es-ES" dirty="0">
                <a:solidFill>
                  <a:schemeClr val="bg1"/>
                </a:solidFill>
              </a:rPr>
              <a:t>de </a:t>
            </a:r>
            <a:r>
              <a:rPr lang="es-ES" dirty="0" err="1">
                <a:solidFill>
                  <a:schemeClr val="bg1"/>
                </a:solidFill>
              </a:rPr>
              <a:t>autorrescate</a:t>
            </a:r>
            <a:r>
              <a:rPr lang="es-ES" dirty="0">
                <a:solidFill>
                  <a:schemeClr val="bg1"/>
                </a:solidFill>
              </a:rPr>
              <a:t> y aguas </a:t>
            </a:r>
            <a:r>
              <a:rPr lang="es-ES" dirty="0" smtClean="0">
                <a:solidFill>
                  <a:schemeClr val="bg1"/>
                </a:solidFill>
              </a:rPr>
              <a:t>vivas.</a:t>
            </a:r>
            <a:r>
              <a:rPr lang="es-ES" dirty="0">
                <a:solidFill>
                  <a:schemeClr val="bg1"/>
                </a:solidFill>
              </a:rPr>
              <a:t> </a:t>
            </a:r>
            <a:r>
              <a:rPr lang="es-ES" dirty="0" smtClean="0">
                <a:solidFill>
                  <a:schemeClr val="bg1"/>
                </a:solidFill>
              </a:rPr>
              <a:t>- Grandes </a:t>
            </a:r>
            <a:r>
              <a:rPr lang="es-ES" dirty="0">
                <a:solidFill>
                  <a:schemeClr val="bg1"/>
                </a:solidFill>
              </a:rPr>
              <a:t>verticales</a:t>
            </a:r>
          </a:p>
          <a:p>
            <a:r>
              <a:rPr lang="es-ES" dirty="0" smtClean="0">
                <a:solidFill>
                  <a:schemeClr val="bg1"/>
                </a:solidFill>
              </a:rPr>
              <a:t>- Me </a:t>
            </a:r>
            <a:r>
              <a:rPr lang="es-ES" dirty="0">
                <a:solidFill>
                  <a:schemeClr val="bg1"/>
                </a:solidFill>
              </a:rPr>
              <a:t>gustaría formación sobre instalación de anclajes, </a:t>
            </a:r>
            <a:r>
              <a:rPr lang="es-ES" dirty="0" err="1">
                <a:solidFill>
                  <a:schemeClr val="bg1"/>
                </a:solidFill>
              </a:rPr>
              <a:t>barranquismo</a:t>
            </a:r>
            <a:r>
              <a:rPr lang="es-ES" dirty="0">
                <a:solidFill>
                  <a:schemeClr val="bg1"/>
                </a:solidFill>
              </a:rPr>
              <a:t> en aguas vivas, </a:t>
            </a:r>
            <a:r>
              <a:rPr lang="es-ES" dirty="0" err="1">
                <a:solidFill>
                  <a:schemeClr val="bg1"/>
                </a:solidFill>
              </a:rPr>
              <a:t>espelocorro</a:t>
            </a:r>
            <a:r>
              <a:rPr lang="es-ES" dirty="0">
                <a:solidFill>
                  <a:schemeClr val="bg1"/>
                </a:solidFill>
              </a:rPr>
              <a:t>, primeros intervinientes en accidente (para saber como colaborar con equipos de rescate),</a:t>
            </a:r>
          </a:p>
          <a:p>
            <a:r>
              <a:rPr lang="es-ES" dirty="0" smtClean="0">
                <a:solidFill>
                  <a:schemeClr val="bg1"/>
                </a:solidFill>
              </a:rPr>
              <a:t>- Más </a:t>
            </a:r>
            <a:r>
              <a:rPr lang="es-ES" dirty="0">
                <a:solidFill>
                  <a:schemeClr val="bg1"/>
                </a:solidFill>
              </a:rPr>
              <a:t>temario de técnicas avanzadas </a:t>
            </a:r>
            <a:endParaRPr lang="es-ES" dirty="0" smtClean="0">
              <a:solidFill>
                <a:schemeClr val="bg1"/>
              </a:solidFill>
            </a:endParaRPr>
          </a:p>
          <a:p>
            <a:r>
              <a:rPr lang="es-ES" dirty="0" smtClean="0">
                <a:solidFill>
                  <a:schemeClr val="bg1"/>
                </a:solidFill>
              </a:rPr>
              <a:t>- Curso </a:t>
            </a:r>
            <a:r>
              <a:rPr lang="es-ES" dirty="0">
                <a:solidFill>
                  <a:schemeClr val="bg1"/>
                </a:solidFill>
              </a:rPr>
              <a:t>de técnicas de </a:t>
            </a:r>
            <a:r>
              <a:rPr lang="es-ES" dirty="0" err="1">
                <a:solidFill>
                  <a:schemeClr val="bg1"/>
                </a:solidFill>
              </a:rPr>
              <a:t>barranquismo</a:t>
            </a:r>
            <a:r>
              <a:rPr lang="es-ES" dirty="0">
                <a:solidFill>
                  <a:schemeClr val="bg1"/>
                </a:solidFill>
              </a:rPr>
              <a:t> pero fuera de navarra. Quizás que el curso de técnicas avanzadas fuera en 4 días...para tener tiempo a digerir la información.</a:t>
            </a:r>
          </a:p>
          <a:p>
            <a:r>
              <a:rPr lang="es-ES" dirty="0" smtClean="0">
                <a:solidFill>
                  <a:schemeClr val="bg1"/>
                </a:solidFill>
              </a:rPr>
              <a:t>- </a:t>
            </a:r>
            <a:r>
              <a:rPr lang="es-ES" dirty="0" err="1" smtClean="0">
                <a:solidFill>
                  <a:schemeClr val="bg1"/>
                </a:solidFill>
              </a:rPr>
              <a:t>Espeleologia</a:t>
            </a:r>
            <a:r>
              <a:rPr lang="es-ES" dirty="0" smtClean="0">
                <a:solidFill>
                  <a:schemeClr val="bg1"/>
                </a:solidFill>
              </a:rPr>
              <a:t> </a:t>
            </a:r>
            <a:r>
              <a:rPr lang="es-ES" dirty="0" err="1">
                <a:solidFill>
                  <a:schemeClr val="bg1"/>
                </a:solidFill>
              </a:rPr>
              <a:t>oinarrizko</a:t>
            </a:r>
            <a:r>
              <a:rPr lang="es-ES" dirty="0">
                <a:solidFill>
                  <a:schemeClr val="bg1"/>
                </a:solidFill>
              </a:rPr>
              <a:t> </a:t>
            </a:r>
            <a:r>
              <a:rPr lang="es-ES" dirty="0" err="1" smtClean="0">
                <a:solidFill>
                  <a:schemeClr val="bg1"/>
                </a:solidFill>
              </a:rPr>
              <a:t>teknikak</a:t>
            </a:r>
            <a:r>
              <a:rPr lang="es-ES" dirty="0">
                <a:solidFill>
                  <a:schemeClr val="bg1"/>
                </a:solidFill>
              </a:rPr>
              <a:t> </a:t>
            </a:r>
            <a:r>
              <a:rPr lang="es-ES" dirty="0" smtClean="0">
                <a:solidFill>
                  <a:schemeClr val="bg1"/>
                </a:solidFill>
              </a:rPr>
              <a:t>- Cursos </a:t>
            </a:r>
            <a:r>
              <a:rPr lang="es-ES" dirty="0">
                <a:solidFill>
                  <a:schemeClr val="bg1"/>
                </a:solidFill>
              </a:rPr>
              <a:t>iniciación a </a:t>
            </a:r>
            <a:r>
              <a:rPr lang="es-ES" dirty="0" smtClean="0">
                <a:solidFill>
                  <a:schemeClr val="bg1"/>
                </a:solidFill>
              </a:rPr>
              <a:t>espeleología</a:t>
            </a:r>
            <a:endParaRPr lang="es-ES" dirty="0">
              <a:solidFill>
                <a:schemeClr val="bg1"/>
              </a:solidFill>
            </a:endParaRPr>
          </a:p>
          <a:p>
            <a:r>
              <a:rPr lang="es-ES" dirty="0" smtClean="0">
                <a:solidFill>
                  <a:schemeClr val="bg1"/>
                </a:solidFill>
              </a:rPr>
              <a:t>- Curso </a:t>
            </a:r>
            <a:r>
              <a:rPr lang="es-ES" dirty="0">
                <a:solidFill>
                  <a:schemeClr val="bg1"/>
                </a:solidFill>
              </a:rPr>
              <a:t>de primeros auxilios para los accidentes más habituales en </a:t>
            </a:r>
            <a:r>
              <a:rPr lang="es-ES" dirty="0" err="1">
                <a:solidFill>
                  <a:schemeClr val="bg1"/>
                </a:solidFill>
              </a:rPr>
              <a:t>espeleo</a:t>
            </a:r>
            <a:r>
              <a:rPr lang="es-ES" dirty="0">
                <a:solidFill>
                  <a:schemeClr val="bg1"/>
                </a:solidFill>
              </a:rPr>
              <a:t>, barrancos, etc.</a:t>
            </a:r>
          </a:p>
          <a:p>
            <a:r>
              <a:rPr lang="es-ES" dirty="0" smtClean="0">
                <a:solidFill>
                  <a:schemeClr val="bg1"/>
                </a:solidFill>
              </a:rPr>
              <a:t>- Técnicas </a:t>
            </a:r>
            <a:r>
              <a:rPr lang="es-ES" dirty="0">
                <a:solidFill>
                  <a:schemeClr val="bg1"/>
                </a:solidFill>
              </a:rPr>
              <a:t>de rescate y </a:t>
            </a:r>
            <a:r>
              <a:rPr lang="es-ES" dirty="0" err="1">
                <a:solidFill>
                  <a:schemeClr val="bg1"/>
                </a:solidFill>
              </a:rPr>
              <a:t>aurorrescate</a:t>
            </a:r>
            <a:endParaRPr lang="es-ES" dirty="0">
              <a:solidFill>
                <a:schemeClr val="bg1"/>
              </a:solidFill>
            </a:endParaRPr>
          </a:p>
          <a:p>
            <a:r>
              <a:rPr lang="es-ES" dirty="0" smtClean="0">
                <a:solidFill>
                  <a:schemeClr val="bg1"/>
                </a:solidFill>
              </a:rPr>
              <a:t>- Cursos </a:t>
            </a:r>
            <a:r>
              <a:rPr lang="es-ES" dirty="0">
                <a:solidFill>
                  <a:schemeClr val="bg1"/>
                </a:solidFill>
              </a:rPr>
              <a:t>intermedio entre el nivel de iniciación y avanzado. Un curso de nivel medio</a:t>
            </a:r>
          </a:p>
          <a:p>
            <a:r>
              <a:rPr lang="es-ES" dirty="0" smtClean="0">
                <a:solidFill>
                  <a:schemeClr val="bg1"/>
                </a:solidFill>
              </a:rPr>
              <a:t>- Saber interpretar, </a:t>
            </a:r>
            <a:r>
              <a:rPr lang="es-ES" dirty="0">
                <a:solidFill>
                  <a:schemeClr val="bg1"/>
                </a:solidFill>
              </a:rPr>
              <a:t>valorar el barranco, caudales, </a:t>
            </a:r>
            <a:r>
              <a:rPr lang="es-ES" dirty="0" err="1">
                <a:solidFill>
                  <a:schemeClr val="bg1"/>
                </a:solidFill>
              </a:rPr>
              <a:t>insitu</a:t>
            </a:r>
            <a:r>
              <a:rPr lang="es-ES" dirty="0">
                <a:solidFill>
                  <a:schemeClr val="bg1"/>
                </a:solidFill>
              </a:rPr>
              <a:t>. </a:t>
            </a:r>
            <a:r>
              <a:rPr lang="es-ES" dirty="0" err="1">
                <a:solidFill>
                  <a:schemeClr val="bg1"/>
                </a:solidFill>
              </a:rPr>
              <a:t>Autorescate</a:t>
            </a:r>
            <a:r>
              <a:rPr lang="es-ES" dirty="0">
                <a:solidFill>
                  <a:schemeClr val="bg1"/>
                </a:solidFill>
              </a:rPr>
              <a:t>. </a:t>
            </a:r>
            <a:endParaRPr lang="es-ES" dirty="0" smtClean="0">
              <a:solidFill>
                <a:schemeClr val="bg1"/>
              </a:solidFill>
            </a:endParaRPr>
          </a:p>
          <a:p>
            <a:r>
              <a:rPr lang="es-ES" dirty="0" smtClean="0">
                <a:solidFill>
                  <a:schemeClr val="bg1"/>
                </a:solidFill>
              </a:rPr>
              <a:t>- Técnicas </a:t>
            </a:r>
            <a:r>
              <a:rPr lang="es-ES" dirty="0">
                <a:solidFill>
                  <a:schemeClr val="bg1"/>
                </a:solidFill>
              </a:rPr>
              <a:t>de instalaciones</a:t>
            </a:r>
          </a:p>
        </p:txBody>
      </p:sp>
    </p:spTree>
    <p:extLst>
      <p:ext uri="{BB962C8B-B14F-4D97-AF65-F5344CB8AC3E}">
        <p14:creationId xmlns:p14="http://schemas.microsoft.com/office/powerpoint/2010/main" val="18768004"/>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Custom 24">
      <a:dk1>
        <a:sysClr val="windowText" lastClr="000000"/>
      </a:dk1>
      <a:lt1>
        <a:sysClr val="window" lastClr="FFFFFF"/>
      </a:lt1>
      <a:dk2>
        <a:srgbClr val="64AC00"/>
      </a:dk2>
      <a:lt2>
        <a:srgbClr val="CBFF00"/>
      </a:lt2>
      <a:accent1>
        <a:srgbClr val="002E62"/>
      </a:accent1>
      <a:accent2>
        <a:srgbClr val="004CB9"/>
      </a:accent2>
      <a:accent3>
        <a:srgbClr val="005500"/>
      </a:accent3>
      <a:accent4>
        <a:srgbClr val="16B3DC"/>
      </a:accent4>
      <a:accent5>
        <a:srgbClr val="F9DC5C"/>
      </a:accent5>
      <a:accent6>
        <a:srgbClr val="EF626C"/>
      </a:accent6>
      <a:hlink>
        <a:srgbClr val="FFFFFF"/>
      </a:hlink>
      <a:folHlink>
        <a:srgbClr val="FFFFFF"/>
      </a:folHlink>
    </a:clrScheme>
    <a:fontScheme name="Custom 21">
      <a:majorFont>
        <a:latin typeface="Gill Sans MT"/>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w="12700" cap="flat">
          <a:noFill/>
          <a:prstDash val="solid"/>
          <a:miter/>
        </a:ln>
      </a:spPr>
      <a:bodyPr rtlCol="0" anchor="ctr"/>
      <a:lstStyle>
        <a:defPPr algn="l">
          <a:defRPr dirty="0"/>
        </a:defPPr>
      </a:lstStyle>
    </a:spDef>
  </a:objectDefaults>
  <a:extraClrSchemeLst/>
  <a:extLst>
    <a:ext uri="{05A4C25C-085E-4340-85A3-A5531E510DB2}">
      <thm15:themeFamily xmlns:thm15="http://schemas.microsoft.com/office/thememl/2012/main" name="Office_30677699_TF22977542" id="{5061B0BF-B89D-485D-A91E-333294C44C2B}" vid="{FE6BCB17-07E4-46C0-AD33-15B57F945746}"/>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Presentación para exteriores</Template>
  <TotalTime>0</TotalTime>
  <Words>581</Words>
  <Application>Microsoft Office PowerPoint</Application>
  <PresentationFormat>Panorámica</PresentationFormat>
  <Paragraphs>57</Paragraphs>
  <Slides>11</Slides>
  <Notes>8</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11</vt:i4>
      </vt:variant>
    </vt:vector>
  </HeadingPairs>
  <TitlesOfParts>
    <vt:vector size="16" baseType="lpstr">
      <vt:lpstr>Arial</vt:lpstr>
      <vt:lpstr>Calibri</vt:lpstr>
      <vt:lpstr>Franklin Gothic Book</vt:lpstr>
      <vt:lpstr>Gill Sans MT</vt:lpstr>
      <vt:lpstr>Tema de Office</vt:lpstr>
      <vt:lpstr>Encuesta formación FNE NEB Ikastaroen balorazioa</vt:lpstr>
      <vt:lpstr>De los cursos ofertados, ¿Cuál has realizado?    Eskaini diren ikastaroetatik, zein egin duzu?</vt:lpstr>
      <vt:lpstr>La inscripción vía mail, ¿Te ha parecido acertada? Posta elektroniko bidezko inskripzioa, egokia izan al da?</vt:lpstr>
      <vt:lpstr>¿Qué te parece el coste de los cursos?    Zer iruditu zaizu ikastaroen prezioa?</vt:lpstr>
      <vt:lpstr>¿Qué te ha parecido el curso? ¿Qué cambiarías? Sugerencias - Zer iritzi duzu ikastaroaz? Zer edo zer aldatuko al zenuke? Idatzi zure iradokizunak.</vt:lpstr>
      <vt:lpstr>¿Los contenidos impartidos en los distintos cursos te parecen adecuados? Ikastaroen edukiei dagokienez, egokiak iruditu al zaizkizu?</vt:lpstr>
      <vt:lpstr>¿Cómo valoras a los técnicos? –  Nola baloratzen dituzu teknikoak?</vt:lpstr>
      <vt:lpstr>Valoración  del curso en su totalidad - Zein da ikastaroaren zure balorazio orokorra?</vt:lpstr>
      <vt:lpstr>¿Qué formación te gustaría que se impartiera desde la federación? - Gustatuko litzaizuke bestelako formazioren bat federaziotik antolatzea? Zein?</vt:lpstr>
      <vt:lpstr>Presentación de PowerPoint</vt:lpstr>
      <vt:lpstr>¡GRACIAS! ESKERRIK ASKO!</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2022-07-19T16:28:29Z</dcterms:created>
  <dcterms:modified xsi:type="dcterms:W3CDTF">2022-09-14T12:38:52Z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1308826</vt:lpwstr>
  </property>
  <property fmtid="{D5CDD505-2E9C-101B-9397-08002B2CF9AE}" name="NXPowerLiteSettings" pid="3">
    <vt:lpwstr>F7000400038000</vt:lpwstr>
  </property>
  <property fmtid="{D5CDD505-2E9C-101B-9397-08002B2CF9AE}" name="NXPowerLiteVersion" pid="4">
    <vt:lpwstr>S9.2.0</vt:lpwstr>
  </property>
</Properties>
</file>